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7" d="100"/>
          <a:sy n="37" d="100"/>
        </p:scale>
        <p:origin x="28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xfrm>
            <a:off x="1143000" y="685800"/>
            <a:ext cx="4572000" cy="3429000"/>
          </a:xfrm>
          <a:prstGeom prst="rect">
            <a:avLst/>
          </a:prstGeom>
        </p:spPr>
        <p:txBody>
          <a:bodyPr/>
          <a:lstStyle/>
          <a:p>
            <a:endParaRPr/>
          </a:p>
        </p:txBody>
      </p:sp>
      <p:sp>
        <p:nvSpPr>
          <p:cNvPr id="182" name="Shape 18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prstGeom prst="rect">
            <a:avLst/>
          </a:prstGeom>
        </p:spPr>
        <p:txBody>
          <a:bodyPr/>
          <a:lstStyle/>
          <a:p>
            <a:endParaRPr/>
          </a:p>
        </p:txBody>
      </p:sp>
      <p:sp>
        <p:nvSpPr>
          <p:cNvPr id="208" name="Shape 208"/>
          <p:cNvSpPr>
            <a:spLocks noGrp="1"/>
          </p:cNvSpPr>
          <p:nvPr>
            <p:ph type="body" sz="quarter" idx="1"/>
          </p:nvPr>
        </p:nvSpPr>
        <p:spPr>
          <a:prstGeom prst="rect">
            <a:avLst/>
          </a:prstGeom>
        </p:spPr>
        <p:txBody>
          <a:bodyPr/>
          <a:lstStyle/>
          <a:p>
            <a:r>
              <a:t>Don’t conflate digital terms and screen time with all these.  They are different and the evidence of impact is different.</a:t>
            </a:r>
          </a:p>
          <a:p>
            <a:endParaRPr/>
          </a:p>
          <a:p>
            <a:r>
              <a:t>Using digital technology has been shown to have positive impacts on education, fine motor skills, reactions, social emotional wellbeing, development… it’s how and what within tech</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r>
              <a:t>Screen time is the amount of time a person spends looking at a computer/tv screen.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prstGeom prst="rect">
            <a:avLst/>
          </a:prstGeom>
        </p:spPr>
        <p:txBody>
          <a:bodyPr/>
          <a:lstStyle/>
          <a:p>
            <a:endParaRPr/>
          </a:p>
        </p:txBody>
      </p:sp>
      <p:sp>
        <p:nvSpPr>
          <p:cNvPr id="238" name="Shape 238"/>
          <p:cNvSpPr>
            <a:spLocks noGrp="1"/>
          </p:cNvSpPr>
          <p:nvPr>
            <p:ph type="body" sz="quarter" idx="1"/>
          </p:nvPr>
        </p:nvSpPr>
        <p:spPr>
          <a:prstGeom prst="rect">
            <a:avLst/>
          </a:prstGeom>
        </p:spPr>
        <p:txBody>
          <a:bodyPr/>
          <a:lstStyle/>
          <a:p>
            <a:r>
              <a:t>What it means is looking at a screen.</a:t>
            </a:r>
          </a:p>
          <a:p>
            <a:endParaRPr/>
          </a:p>
          <a:p>
            <a:r>
              <a:t>There is an unfounded fear that blue light causes eye damage.  There’s 10 times the strength of blue light when you are outside compared to screens.  Harvard Medical review.</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prstGeom prst="rect">
            <a:avLst/>
          </a:prstGeom>
        </p:spPr>
        <p:txBody>
          <a:bodyPr/>
          <a:lstStyle/>
          <a:p>
            <a:endParaRPr/>
          </a:p>
        </p:txBody>
      </p:sp>
      <p:sp>
        <p:nvSpPr>
          <p:cNvPr id="253" name="Shape 253"/>
          <p:cNvSpPr>
            <a:spLocks noGrp="1"/>
          </p:cNvSpPr>
          <p:nvPr>
            <p:ph type="body" sz="quarter" idx="1"/>
          </p:nvPr>
        </p:nvSpPr>
        <p:spPr>
          <a:prstGeom prst="rect">
            <a:avLst/>
          </a:prstGeom>
        </p:spPr>
        <p:txBody>
          <a:bodyPr/>
          <a:lstStyle/>
          <a:p>
            <a:r>
              <a:t>How do we deal with this?</a:t>
            </a:r>
          </a:p>
          <a:p>
            <a:r>
              <a:t>Notifications - Red number that goes up and down.</a:t>
            </a:r>
          </a:p>
          <a:p>
            <a:r>
              <a:t>Doom scrolling - designed to make you look for next dopamine hit.  Something exciting just around the corner.  Tick Toc has optimised this and the alogrithm shares the most reacted or longest watched vids.</a:t>
            </a:r>
          </a:p>
          <a:p>
            <a:r>
              <a:t>Likes - Validation you are doing something right.</a:t>
            </a:r>
          </a:p>
          <a:p>
            <a:r>
              <a:t>Gamer points, add ons, etc,.</a:t>
            </a:r>
          </a:p>
          <a:p>
            <a:r>
              <a:t>Loot boxes - Online gambling</a:t>
            </a:r>
          </a:p>
          <a:p>
            <a:endParaRPr/>
          </a:p>
          <a:p>
            <a:r>
              <a:t>Education of how games/social media are designed to make you want to interact.</a:t>
            </a:r>
          </a:p>
          <a:p>
            <a:r>
              <a:t>Not allowing young people to engage with these until legally allowed to</a:t>
            </a:r>
          </a:p>
          <a:p>
            <a:r>
              <a:t>Instagram settings</a:t>
            </a:r>
          </a:p>
          <a:p>
            <a:r>
              <a:t>Talk to your children.</a:t>
            </a:r>
          </a:p>
          <a:p>
            <a:r>
              <a:t>Limits on access.</a:t>
            </a:r>
          </a:p>
          <a:p>
            <a:r>
              <a:t>Limits on time</a:t>
            </a:r>
          </a:p>
          <a:p>
            <a:r>
              <a:t>Inspires support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prstGeom prst="rect">
            <a:avLst/>
          </a:prstGeom>
        </p:spPr>
        <p:txBody>
          <a:bodyPr/>
          <a:lstStyle/>
          <a:p>
            <a:endParaRPr/>
          </a:p>
        </p:txBody>
      </p:sp>
      <p:sp>
        <p:nvSpPr>
          <p:cNvPr id="268" name="Shape 268"/>
          <p:cNvSpPr>
            <a:spLocks noGrp="1"/>
          </p:cNvSpPr>
          <p:nvPr>
            <p:ph type="body" sz="quarter" idx="1"/>
          </p:nvPr>
        </p:nvSpPr>
        <p:spPr>
          <a:prstGeom prst="rect">
            <a:avLst/>
          </a:prstGeom>
        </p:spPr>
        <p:txBody>
          <a:bodyPr/>
          <a:lstStyle/>
          <a:p>
            <a:r>
              <a:t>Are you friends or do you have login details?  - Did you set it up with them?</a:t>
            </a:r>
          </a:p>
          <a:p>
            <a:r>
              <a:t>Mental health</a:t>
            </a:r>
          </a:p>
          <a:p>
            <a:r>
              <a:t>Peer pressure</a:t>
            </a:r>
          </a:p>
          <a:p>
            <a:r>
              <a:t>Anxiety </a:t>
            </a:r>
          </a:p>
          <a:p>
            <a:r>
              <a:t>Bullying</a:t>
            </a:r>
          </a:p>
          <a:p>
            <a:r>
              <a:t>Blocking</a:t>
            </a:r>
          </a:p>
          <a:p>
            <a:r>
              <a:t>Limiting access</a:t>
            </a:r>
          </a:p>
          <a:p>
            <a:r>
              <a:t>Not being negative</a:t>
            </a:r>
          </a:p>
          <a:p>
            <a:r>
              <a:t>Speaking to children</a:t>
            </a:r>
          </a:p>
          <a:p>
            <a:r>
              <a:t>Where are they accessing it when at home?</a:t>
            </a:r>
          </a:p>
          <a:p>
            <a:r>
              <a:t>Time constraints</a:t>
            </a:r>
          </a:p>
          <a:p>
            <a:r>
              <a:t>Police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noRot="1" noChangeAspect="1"/>
          </p:cNvSpPr>
          <p:nvPr>
            <p:ph type="sldImg"/>
          </p:nvPr>
        </p:nvSpPr>
        <p:spPr>
          <a:prstGeom prst="rect">
            <a:avLst/>
          </a:prstGeom>
        </p:spPr>
        <p:txBody>
          <a:bodyPr/>
          <a:lstStyle/>
          <a:p>
            <a:endParaRPr/>
          </a:p>
        </p:txBody>
      </p:sp>
      <p:sp>
        <p:nvSpPr>
          <p:cNvPr id="283" name="Shape 283"/>
          <p:cNvSpPr>
            <a:spLocks noGrp="1"/>
          </p:cNvSpPr>
          <p:nvPr>
            <p:ph type="body" sz="quarter" idx="1"/>
          </p:nvPr>
        </p:nvSpPr>
        <p:spPr>
          <a:prstGeom prst="rect">
            <a:avLst/>
          </a:prstGeom>
        </p:spPr>
        <p:txBody>
          <a:bodyPr/>
          <a:lstStyle/>
          <a:p>
            <a:r>
              <a:t>What sites are your young people accessing.</a:t>
            </a:r>
          </a:p>
          <a:p>
            <a:r>
              <a:t>Do you have a shared google account?</a:t>
            </a:r>
          </a:p>
          <a:p>
            <a:r>
              <a:t>Have you locked the history so it can be deleted.</a:t>
            </a:r>
          </a:p>
          <a:p>
            <a:r>
              <a:t>Have you locked out private browsing.</a:t>
            </a:r>
          </a:p>
          <a:p>
            <a:r>
              <a:t>Have you got parent controls activated on your home network to filter content on both phone and broad band</a:t>
            </a:r>
          </a:p>
          <a:p>
            <a:endParaRPr/>
          </a:p>
          <a:p>
            <a:r>
              <a:t>No 1 tool.  Don’t let students access sites in a private space.  Laptop in living room only.  Not bedroom..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p>
            <a:r>
              <a:t>What sites are your young people accessing.</a:t>
            </a:r>
          </a:p>
          <a:p>
            <a:r>
              <a:t>Do you have a shared google account?</a:t>
            </a:r>
          </a:p>
          <a:p>
            <a:r>
              <a:t>Have you locked the history so it can be deleted.</a:t>
            </a:r>
          </a:p>
          <a:p>
            <a:r>
              <a:t>Have you locked out private browsing.</a:t>
            </a:r>
          </a:p>
          <a:p>
            <a:r>
              <a:t>Have you got parent controls activated on your home network to filter content on both phone and broad band</a:t>
            </a:r>
          </a:p>
          <a:p>
            <a:endParaRPr/>
          </a:p>
          <a:p>
            <a:r>
              <a:t>No 1 tool.  Don’t let students access sites in a private space.  Laptop in living room only.  Not bedroom..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r>
              <a:t>What sites are your young people accessing.</a:t>
            </a:r>
          </a:p>
          <a:p>
            <a:r>
              <a:t>Do you have a shared google account?</a:t>
            </a:r>
          </a:p>
          <a:p>
            <a:r>
              <a:t>Have you locked the history so it can be deleted.</a:t>
            </a:r>
          </a:p>
          <a:p>
            <a:r>
              <a:t>Have you locked out private browsing.</a:t>
            </a:r>
          </a:p>
          <a:p>
            <a:r>
              <a:t>Have you got parent controls activated on your home network to filter content on both phone and broad band</a:t>
            </a:r>
          </a:p>
          <a:p>
            <a:endParaRPr/>
          </a:p>
          <a:p>
            <a:r>
              <a:t>No 1 tool.  Don’t let students access sites in a private space.  Laptop in living room only.  Not bedroom..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prstGeom prst="rect">
            <a:avLst/>
          </a:prstGeom>
        </p:spPr>
        <p:txBody>
          <a:bodyPr/>
          <a:lstStyle/>
          <a:p>
            <a:endParaRPr/>
          </a:p>
        </p:txBody>
      </p:sp>
      <p:sp>
        <p:nvSpPr>
          <p:cNvPr id="325" name="Shape 325"/>
          <p:cNvSpPr>
            <a:spLocks noGrp="1"/>
          </p:cNvSpPr>
          <p:nvPr>
            <p:ph type="body" sz="quarter" idx="1"/>
          </p:nvPr>
        </p:nvSpPr>
        <p:spPr>
          <a:prstGeom prst="rect">
            <a:avLst/>
          </a:prstGeom>
        </p:spPr>
        <p:txBody>
          <a:bodyPr/>
          <a:lstStyle/>
          <a:p>
            <a:r>
              <a:t>Try to limit access using tools provided by SM/Internet Providers/Phone providers</a:t>
            </a:r>
          </a:p>
          <a:p>
            <a:r>
              <a:t>Build a positive relationship with kids and their use of tools.  Be involved. </a:t>
            </a:r>
          </a:p>
          <a:p>
            <a:r>
              <a:t>Share google accounts on public machines to see.  </a:t>
            </a:r>
          </a:p>
          <a:p>
            <a:r>
              <a:t>Value what they interact with and talk to them about it.</a:t>
            </a:r>
          </a:p>
          <a:p>
            <a:r>
              <a:t>Educate them about </a:t>
            </a:r>
          </a:p>
          <a:p>
            <a:r>
              <a:t>NSPCC</a:t>
            </a:r>
          </a:p>
          <a:p>
            <a:r>
              <a:t>Inspire will deal with iPad - No social media.  No gaming. Can make a request to block.  </a:t>
            </a:r>
          </a:p>
          <a:p>
            <a:endParaRPr/>
          </a:p>
          <a:p>
            <a:r>
              <a:t>We are also in process of applying JAMF parent</a:t>
            </a:r>
          </a:p>
          <a:p>
            <a:endParaRPr/>
          </a:p>
          <a:p>
            <a:r>
              <a:t>Screen time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10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10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11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1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2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3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45" name="Bowl with salmon cakes, salad and houmo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4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5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69"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70"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71"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grpSp>
        <p:nvGrpSpPr>
          <p:cNvPr id="174" name="Group"/>
          <p:cNvGrpSpPr/>
          <p:nvPr/>
        </p:nvGrpSpPr>
        <p:grpSpPr>
          <a:xfrm>
            <a:off x="21938806" y="44170"/>
            <a:ext cx="2259722" cy="2173549"/>
            <a:chOff x="0" y="0"/>
            <a:chExt cx="2259720" cy="2173547"/>
          </a:xfrm>
        </p:grpSpPr>
        <p:sp>
          <p:nvSpPr>
            <p:cNvPr id="172" name="Oval"/>
            <p:cNvSpPr/>
            <p:nvPr/>
          </p:nvSpPr>
          <p:spPr>
            <a:xfrm>
              <a:off x="0" y="0"/>
              <a:ext cx="2259721" cy="2173548"/>
            </a:xfrm>
            <a:prstGeom prst="ellipse">
              <a:avLst/>
            </a:prstGeom>
            <a:solidFill>
              <a:srgbClr val="FFFFFF"/>
            </a:solidFill>
            <a:ln w="50800" cap="flat">
              <a:solidFill>
                <a:srgbClr val="FFFFFF"/>
              </a:solidFill>
              <a:prstDash val="solid"/>
              <a:miter lim="400000"/>
            </a:ln>
            <a:effectLst/>
          </p:spPr>
          <p:txBody>
            <a:bodyPr wrap="square" lIns="50800" tIns="50800" rIns="50800" bIns="50800" numCol="1" anchor="ctr">
              <a:noAutofit/>
            </a:bodyPr>
            <a:lstStyle/>
            <a:p>
              <a:pPr algn="ctr" defTabSz="584200">
                <a:lnSpc>
                  <a:spcPct val="100000"/>
                </a:lnSpc>
                <a:spcBef>
                  <a:spcPts val="0"/>
                </a:spcBef>
                <a:defRPr sz="1200">
                  <a:solidFill>
                    <a:srgbClr val="FFFFFF"/>
                  </a:solidFill>
                  <a:latin typeface="Helvetica Neue Medium"/>
                  <a:ea typeface="Helvetica Neue Medium"/>
                  <a:cs typeface="Helvetica Neue Medium"/>
                  <a:sym typeface="Helvetica Neue Medium"/>
                </a:defRPr>
              </a:pPr>
              <a:endParaRPr/>
            </a:p>
          </p:txBody>
        </p:sp>
        <p:pic>
          <p:nvPicPr>
            <p:cNvPr id="173" name="IMG_0346.JPG" descr="IMG_0346.JPG"/>
            <p:cNvPicPr>
              <a:picLocks noChangeAspect="1"/>
            </p:cNvPicPr>
            <p:nvPr/>
          </p:nvPicPr>
          <p:blipFill>
            <a:blip r:embed="rId2"/>
            <a:srcRect l="23395" r="23395" b="29846"/>
            <a:stretch>
              <a:fillRect/>
            </a:stretch>
          </p:blipFill>
          <p:spPr>
            <a:xfrm>
              <a:off x="250122" y="435595"/>
              <a:ext cx="1759789" cy="1302769"/>
            </a:xfrm>
            <a:prstGeom prst="rect">
              <a:avLst/>
            </a:prstGeom>
            <a:ln w="12700" cap="flat">
              <a:noFill/>
              <a:miter lim="400000"/>
            </a:ln>
            <a:effectLst/>
          </p:spPr>
        </p:pic>
      </p:grpSp>
      <p:sp>
        <p:nvSpPr>
          <p:cNvPr id="1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oumo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1"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72"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7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1"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2"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8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9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9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6.tif"/><Relationship Id="rId3" Type="http://schemas.openxmlformats.org/officeDocument/2006/relationships/image" Target="../media/image2.jpeg"/><Relationship Id="rId7" Type="http://schemas.openxmlformats.org/officeDocument/2006/relationships/hyperlink" Target="https://www.google.com/url?sa=i&amp;url=https://www.lauriston.hackney.sch.uk/parents/online-safety&amp;psig=AOvVaw18aUI9ScU8oA6B5OcemHin&amp;ust=1698406317718000&amp;source=images&amp;cd=vfe&amp;opi=89978449&amp;ved=0CBAQjRxqFwoTCMDziN_Ok4IDFQAAAAAdAAAAABAD"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hyperlink" Target="http://www.nspcc.org.uk" TargetMode="Externa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8" Type="http://schemas.openxmlformats.org/officeDocument/2006/relationships/hyperlink" Target="https://www.internetmatters.org/parental-controls/broadband-mobile/" TargetMode="External"/><Relationship Id="rId3" Type="http://schemas.openxmlformats.org/officeDocument/2006/relationships/image" Target="../media/image2.jpeg"/><Relationship Id="rId7" Type="http://schemas.openxmlformats.org/officeDocument/2006/relationships/image" Target="../media/image9.tif"/><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8" Type="http://schemas.openxmlformats.org/officeDocument/2006/relationships/hyperlink" Target="https://archive.ph/R4JGa" TargetMode="External"/><Relationship Id="rId3" Type="http://schemas.openxmlformats.org/officeDocument/2006/relationships/image" Target="../media/image2.jpeg"/><Relationship Id="rId7" Type="http://schemas.openxmlformats.org/officeDocument/2006/relationships/hyperlink" Target="https://news.ucsb.edu/2023/020867/screen-time-concerns" TargetMode="Externa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p:cNvSpPr/>
          <p:nvPr/>
        </p:nvSpPr>
        <p:spPr>
          <a:xfrm>
            <a:off x="-96702" y="-66599"/>
            <a:ext cx="25168676" cy="14438332"/>
          </a:xfrm>
          <a:prstGeom prst="rect">
            <a:avLst/>
          </a:prstGeom>
          <a:solidFill>
            <a:srgbClr val="000000">
              <a:alpha val="45000"/>
            </a:srgbClr>
          </a:solidFill>
          <a:ln w="12700">
            <a:miter lim="400000"/>
          </a:ln>
        </p:spPr>
        <p:txBody>
          <a:bodyPr lIns="50800" tIns="50800" rIns="50800" bIns="50800" anchor="ctr"/>
          <a:lstStyle/>
          <a:p>
            <a:pPr algn="ctr" defTabSz="825500">
              <a:lnSpc>
                <a:spcPct val="100000"/>
              </a:lnSpc>
              <a:spcBef>
                <a:spcPts val="0"/>
              </a:spcBef>
              <a:defRPr sz="3200">
                <a:latin typeface="Helvetica Neue Medium"/>
                <a:ea typeface="Helvetica Neue Medium"/>
                <a:cs typeface="Helvetica Neue Medium"/>
                <a:sym typeface="Helvetica Neue Medium"/>
              </a:defRPr>
            </a:pPr>
            <a:endParaRPr/>
          </a:p>
        </p:txBody>
      </p:sp>
      <p:pic>
        <p:nvPicPr>
          <p:cNvPr id="185" name="Image" descr="Image"/>
          <p:cNvPicPr>
            <a:picLocks noChangeAspect="1"/>
          </p:cNvPicPr>
          <p:nvPr/>
        </p:nvPicPr>
        <p:blipFill>
          <a:blip r:embed="rId2"/>
          <a:stretch>
            <a:fillRect/>
          </a:stretch>
        </p:blipFill>
        <p:spPr>
          <a:xfrm>
            <a:off x="-2332741" y="-1587732"/>
            <a:ext cx="28189009" cy="21145196"/>
          </a:xfrm>
          <a:prstGeom prst="rect">
            <a:avLst/>
          </a:prstGeom>
          <a:ln w="12700">
            <a:miter lim="400000"/>
          </a:ln>
        </p:spPr>
      </p:pic>
      <p:pic>
        <p:nvPicPr>
          <p:cNvPr id="186" name="IMG_1492.JPG" descr="IMG_1492.JPG"/>
          <p:cNvPicPr>
            <a:picLocks noChangeAspect="1"/>
          </p:cNvPicPr>
          <p:nvPr/>
        </p:nvPicPr>
        <p:blipFill>
          <a:blip r:embed="rId3"/>
          <a:stretch>
            <a:fillRect/>
          </a:stretch>
        </p:blipFill>
        <p:spPr>
          <a:xfrm>
            <a:off x="-551379" y="-1229502"/>
            <a:ext cx="25856753" cy="17241575"/>
          </a:xfrm>
          <a:prstGeom prst="rect">
            <a:avLst/>
          </a:prstGeom>
          <a:ln w="12700">
            <a:miter lim="400000"/>
          </a:ln>
        </p:spPr>
      </p:pic>
      <p:sp>
        <p:nvSpPr>
          <p:cNvPr id="187" name="Rectangle"/>
          <p:cNvSpPr/>
          <p:nvPr/>
        </p:nvSpPr>
        <p:spPr>
          <a:xfrm>
            <a:off x="-56427" y="-159862"/>
            <a:ext cx="24477242" cy="14035724"/>
          </a:xfrm>
          <a:prstGeom prst="rect">
            <a:avLst/>
          </a:prstGeom>
          <a:solidFill>
            <a:srgbClr val="000000">
              <a:alpha val="30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188" name="Rectangle"/>
          <p:cNvSpPr/>
          <p:nvPr/>
        </p:nvSpPr>
        <p:spPr>
          <a:xfrm>
            <a:off x="-37260" y="-209822"/>
            <a:ext cx="24458520" cy="14035724"/>
          </a:xfrm>
          <a:prstGeom prst="rect">
            <a:avLst/>
          </a:prstGeom>
          <a:solidFill>
            <a:srgbClr val="000000">
              <a:alpha val="47901"/>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189" name="Triangle"/>
          <p:cNvSpPr/>
          <p:nvPr/>
        </p:nvSpPr>
        <p:spPr>
          <a:xfrm>
            <a:off x="-7978494" y="11562049"/>
            <a:ext cx="32386979" cy="296257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90" name="Picture 6" descr="Picture 6"/>
          <p:cNvPicPr>
            <a:picLocks noChangeAspect="1"/>
          </p:cNvPicPr>
          <p:nvPr/>
        </p:nvPicPr>
        <p:blipFill>
          <a:blip r:embed="rId4"/>
          <a:srcRect l="86531" t="89414" r="3181" b="1412"/>
          <a:stretch>
            <a:fillRect/>
          </a:stretch>
        </p:blipFill>
        <p:spPr>
          <a:xfrm>
            <a:off x="21443668" y="12211730"/>
            <a:ext cx="2505816" cy="1258114"/>
          </a:xfrm>
          <a:prstGeom prst="rect">
            <a:avLst/>
          </a:prstGeom>
          <a:ln w="12700">
            <a:miter lim="400000"/>
          </a:ln>
        </p:spPr>
      </p:pic>
      <p:sp>
        <p:nvSpPr>
          <p:cNvPr id="191" name="Line"/>
          <p:cNvSpPr/>
          <p:nvPr/>
        </p:nvSpPr>
        <p:spPr>
          <a:xfrm>
            <a:off x="11074031" y="13726041"/>
            <a:ext cx="12806548" cy="3176"/>
          </a:xfrm>
          <a:prstGeom prst="line">
            <a:avLst/>
          </a:prstGeom>
          <a:ln w="25400">
            <a:solidFill>
              <a:srgbClr val="000000"/>
            </a:solidFill>
            <a:miter lim="400000"/>
          </a:ln>
        </p:spPr>
        <p:txBody>
          <a:bodyPr lIns="50800" tIns="50800" rIns="50800" bIns="50800" anchor="ctr"/>
          <a:lstStyle/>
          <a:p>
            <a:pPr algn="ctr">
              <a:lnSpc>
                <a:spcPct val="100000"/>
              </a:lnSpc>
              <a:spcBef>
                <a:spcPts val="0"/>
              </a:spcBef>
              <a:defRPr sz="2400">
                <a:solidFill>
                  <a:srgbClr val="5E5E5E"/>
                </a:solidFill>
              </a:defRPr>
            </a:pPr>
            <a:endParaRPr/>
          </a:p>
        </p:txBody>
      </p:sp>
      <p:pic>
        <p:nvPicPr>
          <p:cNvPr id="192" name="Picture 4" descr="Picture 4"/>
          <p:cNvPicPr>
            <a:picLocks noChangeAspect="1"/>
          </p:cNvPicPr>
          <p:nvPr/>
        </p:nvPicPr>
        <p:blipFill>
          <a:blip r:embed="rId5"/>
          <a:srcRect r="4992" b="87771"/>
          <a:stretch>
            <a:fillRect/>
          </a:stretch>
        </p:blipFill>
        <p:spPr>
          <a:xfrm>
            <a:off x="12700" y="-1"/>
            <a:ext cx="23142451" cy="1677195"/>
          </a:xfrm>
          <a:custGeom>
            <a:avLst/>
            <a:gdLst/>
            <a:ahLst/>
            <a:cxnLst>
              <a:cxn ang="0">
                <a:pos x="wd2" y="hd2"/>
              </a:cxn>
              <a:cxn ang="5400000">
                <a:pos x="wd2" y="hd2"/>
              </a:cxn>
              <a:cxn ang="10800000">
                <a:pos x="wd2" y="hd2"/>
              </a:cxn>
              <a:cxn ang="16200000">
                <a:pos x="wd2" y="hd2"/>
              </a:cxn>
            </a:cxnLst>
            <a:rect l="0" t="0" r="r" b="b"/>
            <a:pathLst>
              <a:path w="21555" h="21255" extrusionOk="0">
                <a:moveTo>
                  <a:pt x="0" y="0"/>
                </a:moveTo>
                <a:lnTo>
                  <a:pt x="0" y="9375"/>
                </a:lnTo>
                <a:lnTo>
                  <a:pt x="0" y="18746"/>
                </a:lnTo>
                <a:lnTo>
                  <a:pt x="115" y="18544"/>
                </a:lnTo>
                <a:cubicBezTo>
                  <a:pt x="236" y="18330"/>
                  <a:pt x="904" y="17483"/>
                  <a:pt x="1442" y="16860"/>
                </a:cubicBezTo>
                <a:cubicBezTo>
                  <a:pt x="1940" y="16282"/>
                  <a:pt x="2881" y="15090"/>
                  <a:pt x="3314" y="14486"/>
                </a:cubicBezTo>
                <a:cubicBezTo>
                  <a:pt x="3529" y="14186"/>
                  <a:pt x="3984" y="13603"/>
                  <a:pt x="4324" y="13193"/>
                </a:cubicBezTo>
                <a:cubicBezTo>
                  <a:pt x="4665" y="12783"/>
                  <a:pt x="5114" y="12203"/>
                  <a:pt x="5321" y="11905"/>
                </a:cubicBezTo>
                <a:cubicBezTo>
                  <a:pt x="5529" y="11608"/>
                  <a:pt x="5899" y="11121"/>
                  <a:pt x="6144" y="10824"/>
                </a:cubicBezTo>
                <a:cubicBezTo>
                  <a:pt x="6388" y="10527"/>
                  <a:pt x="7176" y="9548"/>
                  <a:pt x="7895" y="8646"/>
                </a:cubicBezTo>
                <a:cubicBezTo>
                  <a:pt x="8614" y="7744"/>
                  <a:pt x="9875" y="6161"/>
                  <a:pt x="10697" y="5130"/>
                </a:cubicBezTo>
                <a:cubicBezTo>
                  <a:pt x="11520" y="4099"/>
                  <a:pt x="12220" y="3181"/>
                  <a:pt x="12253" y="3088"/>
                </a:cubicBezTo>
                <a:cubicBezTo>
                  <a:pt x="12304" y="2947"/>
                  <a:pt x="12314" y="2678"/>
                  <a:pt x="12314" y="1459"/>
                </a:cubicBezTo>
                <a:lnTo>
                  <a:pt x="12314" y="0"/>
                </a:lnTo>
                <a:lnTo>
                  <a:pt x="6157" y="0"/>
                </a:lnTo>
                <a:lnTo>
                  <a:pt x="0" y="0"/>
                </a:lnTo>
                <a:close/>
                <a:moveTo>
                  <a:pt x="18627" y="11493"/>
                </a:moveTo>
                <a:cubicBezTo>
                  <a:pt x="18553" y="11495"/>
                  <a:pt x="18479" y="11767"/>
                  <a:pt x="18415" y="12333"/>
                </a:cubicBezTo>
                <a:cubicBezTo>
                  <a:pt x="18173" y="14492"/>
                  <a:pt x="18242" y="19945"/>
                  <a:pt x="18526" y="21019"/>
                </a:cubicBezTo>
                <a:cubicBezTo>
                  <a:pt x="18679" y="21600"/>
                  <a:pt x="18873" y="20642"/>
                  <a:pt x="18957" y="18897"/>
                </a:cubicBezTo>
                <a:cubicBezTo>
                  <a:pt x="19018" y="17644"/>
                  <a:pt x="19013" y="14797"/>
                  <a:pt x="18949" y="13605"/>
                </a:cubicBezTo>
                <a:cubicBezTo>
                  <a:pt x="18875" y="12234"/>
                  <a:pt x="18751" y="11489"/>
                  <a:pt x="18627" y="11493"/>
                </a:cubicBezTo>
                <a:close/>
                <a:moveTo>
                  <a:pt x="21212" y="11533"/>
                </a:moveTo>
                <a:cubicBezTo>
                  <a:pt x="21154" y="11487"/>
                  <a:pt x="21098" y="11661"/>
                  <a:pt x="21034" y="12046"/>
                </a:cubicBezTo>
                <a:cubicBezTo>
                  <a:pt x="20759" y="13702"/>
                  <a:pt x="20754" y="18876"/>
                  <a:pt x="21026" y="20556"/>
                </a:cubicBezTo>
                <a:cubicBezTo>
                  <a:pt x="21088" y="20939"/>
                  <a:pt x="21162" y="21255"/>
                  <a:pt x="21192" y="21255"/>
                </a:cubicBezTo>
                <a:cubicBezTo>
                  <a:pt x="21294" y="21255"/>
                  <a:pt x="21470" y="19884"/>
                  <a:pt x="21513" y="18751"/>
                </a:cubicBezTo>
                <a:cubicBezTo>
                  <a:pt x="21600" y="16472"/>
                  <a:pt x="21545" y="13343"/>
                  <a:pt x="21400" y="12338"/>
                </a:cubicBezTo>
                <a:cubicBezTo>
                  <a:pt x="21330" y="11846"/>
                  <a:pt x="21270" y="11579"/>
                  <a:pt x="21212" y="11533"/>
                </a:cubicBezTo>
                <a:close/>
                <a:moveTo>
                  <a:pt x="20344" y="11543"/>
                </a:moveTo>
                <a:cubicBezTo>
                  <a:pt x="20240" y="11551"/>
                  <a:pt x="20136" y="12093"/>
                  <a:pt x="20066" y="13047"/>
                </a:cubicBezTo>
                <a:cubicBezTo>
                  <a:pt x="19885" y="15500"/>
                  <a:pt x="19972" y="19896"/>
                  <a:pt x="20219" y="20873"/>
                </a:cubicBezTo>
                <a:cubicBezTo>
                  <a:pt x="20333" y="21321"/>
                  <a:pt x="20344" y="21324"/>
                  <a:pt x="20449" y="20913"/>
                </a:cubicBezTo>
                <a:cubicBezTo>
                  <a:pt x="20793" y="19571"/>
                  <a:pt x="20791" y="12982"/>
                  <a:pt x="20446" y="11719"/>
                </a:cubicBezTo>
                <a:cubicBezTo>
                  <a:pt x="20413" y="11598"/>
                  <a:pt x="20378" y="11541"/>
                  <a:pt x="20344" y="11543"/>
                </a:cubicBezTo>
                <a:close/>
                <a:moveTo>
                  <a:pt x="19459" y="11634"/>
                </a:moveTo>
                <a:cubicBezTo>
                  <a:pt x="19371" y="11702"/>
                  <a:pt x="19282" y="12181"/>
                  <a:pt x="19207" y="13208"/>
                </a:cubicBezTo>
                <a:cubicBezTo>
                  <a:pt x="19142" y="14096"/>
                  <a:pt x="19131" y="14538"/>
                  <a:pt x="19131" y="16271"/>
                </a:cubicBezTo>
                <a:cubicBezTo>
                  <a:pt x="19131" y="18696"/>
                  <a:pt x="19195" y="19929"/>
                  <a:pt x="19360" y="20702"/>
                </a:cubicBezTo>
                <a:cubicBezTo>
                  <a:pt x="19542" y="21554"/>
                  <a:pt x="19708" y="20766"/>
                  <a:pt x="19806" y="18590"/>
                </a:cubicBezTo>
                <a:cubicBezTo>
                  <a:pt x="19969" y="14941"/>
                  <a:pt x="19720" y="11429"/>
                  <a:pt x="19459" y="11634"/>
                </a:cubicBezTo>
                <a:close/>
              </a:path>
            </a:pathLst>
          </a:custGeom>
          <a:ln w="12700">
            <a:miter lim="400000"/>
          </a:ln>
        </p:spPr>
      </p:pic>
      <p:sp>
        <p:nvSpPr>
          <p:cNvPr id="193" name="Screens and Social Media"/>
          <p:cNvSpPr txBox="1"/>
          <p:nvPr/>
        </p:nvSpPr>
        <p:spPr>
          <a:xfrm>
            <a:off x="1108381" y="5489321"/>
            <a:ext cx="21425692" cy="2260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2438400">
              <a:spcBef>
                <a:spcPts val="0"/>
              </a:spcBef>
              <a:defRPr sz="14300">
                <a:solidFill>
                  <a:srgbClr val="FFFFFF"/>
                </a:solidFill>
                <a:latin typeface="SF Compact Bold"/>
                <a:ea typeface="SF Compact Bold"/>
                <a:cs typeface="SF Compact Bold"/>
                <a:sym typeface="SF Compact Bold"/>
              </a:defRPr>
            </a:lvl1pPr>
          </a:lstStyle>
          <a:p>
            <a:r>
              <a:t>Screens and Social Media</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Rectangle"/>
          <p:cNvSpPr/>
          <p:nvPr/>
        </p:nvSpPr>
        <p:spPr>
          <a:xfrm>
            <a:off x="-96702" y="-66599"/>
            <a:ext cx="25168676" cy="14438332"/>
          </a:xfrm>
          <a:prstGeom prst="rect">
            <a:avLst/>
          </a:prstGeom>
          <a:solidFill>
            <a:srgbClr val="000000">
              <a:alpha val="45000"/>
            </a:srgbClr>
          </a:solidFill>
          <a:ln w="12700">
            <a:miter lim="400000"/>
          </a:ln>
        </p:spPr>
        <p:txBody>
          <a:bodyPr lIns="50800" tIns="50800" rIns="50800" bIns="50800" anchor="ctr"/>
          <a:lstStyle/>
          <a:p>
            <a:pPr algn="ctr" defTabSz="825500">
              <a:lnSpc>
                <a:spcPct val="100000"/>
              </a:lnSpc>
              <a:spcBef>
                <a:spcPts val="0"/>
              </a:spcBef>
              <a:defRPr sz="3200">
                <a:latin typeface="Helvetica Neue Medium"/>
                <a:ea typeface="Helvetica Neue Medium"/>
                <a:cs typeface="Helvetica Neue Medium"/>
                <a:sym typeface="Helvetica Neue Medium"/>
              </a:defRPr>
            </a:pPr>
            <a:endParaRPr/>
          </a:p>
        </p:txBody>
      </p:sp>
      <p:pic>
        <p:nvPicPr>
          <p:cNvPr id="315" name="Image" descr="Image"/>
          <p:cNvPicPr>
            <a:picLocks noChangeAspect="1"/>
          </p:cNvPicPr>
          <p:nvPr/>
        </p:nvPicPr>
        <p:blipFill>
          <a:blip r:embed="rId3"/>
          <a:stretch>
            <a:fillRect/>
          </a:stretch>
        </p:blipFill>
        <p:spPr>
          <a:xfrm>
            <a:off x="-2332741" y="-1587732"/>
            <a:ext cx="28189009" cy="21145196"/>
          </a:xfrm>
          <a:prstGeom prst="rect">
            <a:avLst/>
          </a:prstGeom>
          <a:ln w="12700">
            <a:miter lim="400000"/>
          </a:ln>
        </p:spPr>
      </p:pic>
      <p:pic>
        <p:nvPicPr>
          <p:cNvPr id="316" name="IMG_1492.JPG" descr="IMG_1492.JPG"/>
          <p:cNvPicPr>
            <a:picLocks noChangeAspect="1"/>
          </p:cNvPicPr>
          <p:nvPr/>
        </p:nvPicPr>
        <p:blipFill>
          <a:blip r:embed="rId4"/>
          <a:stretch>
            <a:fillRect/>
          </a:stretch>
        </p:blipFill>
        <p:spPr>
          <a:xfrm>
            <a:off x="-551379" y="-1229502"/>
            <a:ext cx="25856753" cy="17241575"/>
          </a:xfrm>
          <a:prstGeom prst="rect">
            <a:avLst/>
          </a:prstGeom>
          <a:ln w="12700">
            <a:miter lim="400000"/>
          </a:ln>
        </p:spPr>
      </p:pic>
      <p:sp>
        <p:nvSpPr>
          <p:cNvPr id="317" name="Rectangle"/>
          <p:cNvSpPr/>
          <p:nvPr/>
        </p:nvSpPr>
        <p:spPr>
          <a:xfrm>
            <a:off x="-37260" y="-209822"/>
            <a:ext cx="24458520" cy="14035724"/>
          </a:xfrm>
          <a:prstGeom prst="rect">
            <a:avLst/>
          </a:prstGeom>
          <a:solidFill>
            <a:srgbClr val="000000">
              <a:alpha val="47901"/>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18" name="Rectangle"/>
          <p:cNvSpPr/>
          <p:nvPr/>
        </p:nvSpPr>
        <p:spPr>
          <a:xfrm>
            <a:off x="-56427" y="-159862"/>
            <a:ext cx="24477242" cy="14035724"/>
          </a:xfrm>
          <a:prstGeom prst="rect">
            <a:avLst/>
          </a:prstGeom>
          <a:solidFill>
            <a:srgbClr val="000000">
              <a:alpha val="30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19" name="Triangle"/>
          <p:cNvSpPr/>
          <p:nvPr/>
        </p:nvSpPr>
        <p:spPr>
          <a:xfrm>
            <a:off x="-7978494" y="11562049"/>
            <a:ext cx="32386979" cy="296257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320" name="Picture 6" descr="Picture 6"/>
          <p:cNvPicPr>
            <a:picLocks noChangeAspect="1"/>
          </p:cNvPicPr>
          <p:nvPr/>
        </p:nvPicPr>
        <p:blipFill>
          <a:blip r:embed="rId5"/>
          <a:srcRect l="86531" t="89414" r="3181" b="1412"/>
          <a:stretch>
            <a:fillRect/>
          </a:stretch>
        </p:blipFill>
        <p:spPr>
          <a:xfrm>
            <a:off x="21443668" y="12211730"/>
            <a:ext cx="2505816" cy="1258114"/>
          </a:xfrm>
          <a:prstGeom prst="rect">
            <a:avLst/>
          </a:prstGeom>
          <a:ln w="12700">
            <a:miter lim="400000"/>
          </a:ln>
        </p:spPr>
      </p:pic>
      <p:sp>
        <p:nvSpPr>
          <p:cNvPr id="321" name="Line"/>
          <p:cNvSpPr/>
          <p:nvPr/>
        </p:nvSpPr>
        <p:spPr>
          <a:xfrm>
            <a:off x="11074031" y="13726041"/>
            <a:ext cx="12806548" cy="3176"/>
          </a:xfrm>
          <a:prstGeom prst="line">
            <a:avLst/>
          </a:prstGeom>
          <a:ln w="25400">
            <a:solidFill>
              <a:srgbClr val="000000"/>
            </a:solidFill>
            <a:miter lim="400000"/>
          </a:ln>
        </p:spPr>
        <p:txBody>
          <a:bodyPr lIns="50800" tIns="50800" rIns="50800" bIns="50800" anchor="ctr"/>
          <a:lstStyle/>
          <a:p>
            <a:pPr algn="ctr">
              <a:lnSpc>
                <a:spcPct val="100000"/>
              </a:lnSpc>
              <a:spcBef>
                <a:spcPts val="0"/>
              </a:spcBef>
              <a:defRPr sz="2400">
                <a:solidFill>
                  <a:srgbClr val="5E5E5E"/>
                </a:solidFill>
              </a:defRPr>
            </a:pPr>
            <a:endParaRPr/>
          </a:p>
        </p:txBody>
      </p:sp>
      <p:pic>
        <p:nvPicPr>
          <p:cNvPr id="322" name="Picture 4" descr="Picture 4"/>
          <p:cNvPicPr>
            <a:picLocks noChangeAspect="1"/>
          </p:cNvPicPr>
          <p:nvPr/>
        </p:nvPicPr>
        <p:blipFill>
          <a:blip r:embed="rId6"/>
          <a:srcRect r="4992" b="87771"/>
          <a:stretch>
            <a:fillRect/>
          </a:stretch>
        </p:blipFill>
        <p:spPr>
          <a:xfrm>
            <a:off x="12700" y="-1"/>
            <a:ext cx="23142451" cy="1677195"/>
          </a:xfrm>
          <a:custGeom>
            <a:avLst/>
            <a:gdLst/>
            <a:ahLst/>
            <a:cxnLst>
              <a:cxn ang="0">
                <a:pos x="wd2" y="hd2"/>
              </a:cxn>
              <a:cxn ang="5400000">
                <a:pos x="wd2" y="hd2"/>
              </a:cxn>
              <a:cxn ang="10800000">
                <a:pos x="wd2" y="hd2"/>
              </a:cxn>
              <a:cxn ang="16200000">
                <a:pos x="wd2" y="hd2"/>
              </a:cxn>
            </a:cxnLst>
            <a:rect l="0" t="0" r="r" b="b"/>
            <a:pathLst>
              <a:path w="21555" h="21255" extrusionOk="0">
                <a:moveTo>
                  <a:pt x="0" y="0"/>
                </a:moveTo>
                <a:lnTo>
                  <a:pt x="0" y="9375"/>
                </a:lnTo>
                <a:lnTo>
                  <a:pt x="0" y="18746"/>
                </a:lnTo>
                <a:lnTo>
                  <a:pt x="115" y="18544"/>
                </a:lnTo>
                <a:cubicBezTo>
                  <a:pt x="236" y="18330"/>
                  <a:pt x="904" y="17483"/>
                  <a:pt x="1442" y="16860"/>
                </a:cubicBezTo>
                <a:cubicBezTo>
                  <a:pt x="1940" y="16282"/>
                  <a:pt x="2881" y="15090"/>
                  <a:pt x="3314" y="14486"/>
                </a:cubicBezTo>
                <a:cubicBezTo>
                  <a:pt x="3529" y="14186"/>
                  <a:pt x="3984" y="13603"/>
                  <a:pt x="4324" y="13193"/>
                </a:cubicBezTo>
                <a:cubicBezTo>
                  <a:pt x="4665" y="12783"/>
                  <a:pt x="5114" y="12203"/>
                  <a:pt x="5321" y="11905"/>
                </a:cubicBezTo>
                <a:cubicBezTo>
                  <a:pt x="5529" y="11608"/>
                  <a:pt x="5899" y="11121"/>
                  <a:pt x="6144" y="10824"/>
                </a:cubicBezTo>
                <a:cubicBezTo>
                  <a:pt x="6388" y="10527"/>
                  <a:pt x="7176" y="9548"/>
                  <a:pt x="7895" y="8646"/>
                </a:cubicBezTo>
                <a:cubicBezTo>
                  <a:pt x="8614" y="7744"/>
                  <a:pt x="9875" y="6161"/>
                  <a:pt x="10697" y="5130"/>
                </a:cubicBezTo>
                <a:cubicBezTo>
                  <a:pt x="11520" y="4099"/>
                  <a:pt x="12220" y="3181"/>
                  <a:pt x="12253" y="3088"/>
                </a:cubicBezTo>
                <a:cubicBezTo>
                  <a:pt x="12304" y="2947"/>
                  <a:pt x="12314" y="2678"/>
                  <a:pt x="12314" y="1459"/>
                </a:cubicBezTo>
                <a:lnTo>
                  <a:pt x="12314" y="0"/>
                </a:lnTo>
                <a:lnTo>
                  <a:pt x="6157" y="0"/>
                </a:lnTo>
                <a:lnTo>
                  <a:pt x="0" y="0"/>
                </a:lnTo>
                <a:close/>
                <a:moveTo>
                  <a:pt x="18627" y="11493"/>
                </a:moveTo>
                <a:cubicBezTo>
                  <a:pt x="18553" y="11495"/>
                  <a:pt x="18479" y="11767"/>
                  <a:pt x="18415" y="12333"/>
                </a:cubicBezTo>
                <a:cubicBezTo>
                  <a:pt x="18173" y="14492"/>
                  <a:pt x="18242" y="19945"/>
                  <a:pt x="18526" y="21019"/>
                </a:cubicBezTo>
                <a:cubicBezTo>
                  <a:pt x="18679" y="21600"/>
                  <a:pt x="18873" y="20642"/>
                  <a:pt x="18957" y="18897"/>
                </a:cubicBezTo>
                <a:cubicBezTo>
                  <a:pt x="19018" y="17644"/>
                  <a:pt x="19013" y="14797"/>
                  <a:pt x="18949" y="13605"/>
                </a:cubicBezTo>
                <a:cubicBezTo>
                  <a:pt x="18875" y="12234"/>
                  <a:pt x="18751" y="11489"/>
                  <a:pt x="18627" y="11493"/>
                </a:cubicBezTo>
                <a:close/>
                <a:moveTo>
                  <a:pt x="21212" y="11533"/>
                </a:moveTo>
                <a:cubicBezTo>
                  <a:pt x="21154" y="11487"/>
                  <a:pt x="21098" y="11661"/>
                  <a:pt x="21034" y="12046"/>
                </a:cubicBezTo>
                <a:cubicBezTo>
                  <a:pt x="20759" y="13702"/>
                  <a:pt x="20754" y="18876"/>
                  <a:pt x="21026" y="20556"/>
                </a:cubicBezTo>
                <a:cubicBezTo>
                  <a:pt x="21088" y="20939"/>
                  <a:pt x="21162" y="21255"/>
                  <a:pt x="21192" y="21255"/>
                </a:cubicBezTo>
                <a:cubicBezTo>
                  <a:pt x="21294" y="21255"/>
                  <a:pt x="21470" y="19884"/>
                  <a:pt x="21513" y="18751"/>
                </a:cubicBezTo>
                <a:cubicBezTo>
                  <a:pt x="21600" y="16472"/>
                  <a:pt x="21545" y="13343"/>
                  <a:pt x="21400" y="12338"/>
                </a:cubicBezTo>
                <a:cubicBezTo>
                  <a:pt x="21330" y="11846"/>
                  <a:pt x="21270" y="11579"/>
                  <a:pt x="21212" y="11533"/>
                </a:cubicBezTo>
                <a:close/>
                <a:moveTo>
                  <a:pt x="20344" y="11543"/>
                </a:moveTo>
                <a:cubicBezTo>
                  <a:pt x="20240" y="11551"/>
                  <a:pt x="20136" y="12093"/>
                  <a:pt x="20066" y="13047"/>
                </a:cubicBezTo>
                <a:cubicBezTo>
                  <a:pt x="19885" y="15500"/>
                  <a:pt x="19972" y="19896"/>
                  <a:pt x="20219" y="20873"/>
                </a:cubicBezTo>
                <a:cubicBezTo>
                  <a:pt x="20333" y="21321"/>
                  <a:pt x="20344" y="21324"/>
                  <a:pt x="20449" y="20913"/>
                </a:cubicBezTo>
                <a:cubicBezTo>
                  <a:pt x="20793" y="19571"/>
                  <a:pt x="20791" y="12982"/>
                  <a:pt x="20446" y="11719"/>
                </a:cubicBezTo>
                <a:cubicBezTo>
                  <a:pt x="20413" y="11598"/>
                  <a:pt x="20378" y="11541"/>
                  <a:pt x="20344" y="11543"/>
                </a:cubicBezTo>
                <a:close/>
                <a:moveTo>
                  <a:pt x="19459" y="11634"/>
                </a:moveTo>
                <a:cubicBezTo>
                  <a:pt x="19371" y="11702"/>
                  <a:pt x="19282" y="12181"/>
                  <a:pt x="19207" y="13208"/>
                </a:cubicBezTo>
                <a:cubicBezTo>
                  <a:pt x="19142" y="14096"/>
                  <a:pt x="19131" y="14538"/>
                  <a:pt x="19131" y="16271"/>
                </a:cubicBezTo>
                <a:cubicBezTo>
                  <a:pt x="19131" y="18696"/>
                  <a:pt x="19195" y="19929"/>
                  <a:pt x="19360" y="20702"/>
                </a:cubicBezTo>
                <a:cubicBezTo>
                  <a:pt x="19542" y="21554"/>
                  <a:pt x="19708" y="20766"/>
                  <a:pt x="19806" y="18590"/>
                </a:cubicBezTo>
                <a:cubicBezTo>
                  <a:pt x="19969" y="14941"/>
                  <a:pt x="19720" y="11429"/>
                  <a:pt x="19459" y="11634"/>
                </a:cubicBezTo>
                <a:close/>
              </a:path>
            </a:pathLst>
          </a:custGeom>
          <a:ln w="12700">
            <a:miter lim="400000"/>
          </a:ln>
        </p:spPr>
      </p:pic>
      <p:sp>
        <p:nvSpPr>
          <p:cNvPr id="323" name="Takeaways"/>
          <p:cNvSpPr txBox="1"/>
          <p:nvPr/>
        </p:nvSpPr>
        <p:spPr>
          <a:xfrm>
            <a:off x="1794269" y="5489321"/>
            <a:ext cx="20344434" cy="2260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2438400">
              <a:spcBef>
                <a:spcPts val="0"/>
              </a:spcBef>
              <a:defRPr sz="14300">
                <a:solidFill>
                  <a:srgbClr val="FFFFFF"/>
                </a:solidFill>
                <a:latin typeface="SF Compact Bold"/>
                <a:ea typeface="SF Compact Bold"/>
                <a:cs typeface="SF Compact Bold"/>
                <a:sym typeface="SF Compact Bold"/>
              </a:defRPr>
            </a:lvl1pPr>
          </a:lstStyle>
          <a:p>
            <a:r>
              <a:t>Takeaways</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Rectangle"/>
          <p:cNvSpPr/>
          <p:nvPr/>
        </p:nvSpPr>
        <p:spPr>
          <a:xfrm>
            <a:off x="-96702" y="-66599"/>
            <a:ext cx="25168676" cy="14438332"/>
          </a:xfrm>
          <a:prstGeom prst="rect">
            <a:avLst/>
          </a:prstGeom>
          <a:solidFill>
            <a:srgbClr val="000000">
              <a:alpha val="45000"/>
            </a:srgbClr>
          </a:solidFill>
          <a:ln w="12700">
            <a:miter lim="400000"/>
          </a:ln>
        </p:spPr>
        <p:txBody>
          <a:bodyPr lIns="50800" tIns="50800" rIns="50800" bIns="50800" anchor="ctr"/>
          <a:lstStyle/>
          <a:p>
            <a:pPr algn="ctr" defTabSz="825500">
              <a:lnSpc>
                <a:spcPct val="100000"/>
              </a:lnSpc>
              <a:spcBef>
                <a:spcPts val="0"/>
              </a:spcBef>
              <a:defRPr sz="3200">
                <a:latin typeface="Helvetica Neue Medium"/>
                <a:ea typeface="Helvetica Neue Medium"/>
                <a:cs typeface="Helvetica Neue Medium"/>
                <a:sym typeface="Helvetica Neue Medium"/>
              </a:defRPr>
            </a:pPr>
            <a:endParaRPr/>
          </a:p>
        </p:txBody>
      </p:sp>
      <p:pic>
        <p:nvPicPr>
          <p:cNvPr id="196" name="Image" descr="Image"/>
          <p:cNvPicPr>
            <a:picLocks noChangeAspect="1"/>
          </p:cNvPicPr>
          <p:nvPr/>
        </p:nvPicPr>
        <p:blipFill>
          <a:blip r:embed="rId3"/>
          <a:stretch>
            <a:fillRect/>
          </a:stretch>
        </p:blipFill>
        <p:spPr>
          <a:xfrm>
            <a:off x="-2332741" y="-1587732"/>
            <a:ext cx="28189009" cy="21145196"/>
          </a:xfrm>
          <a:prstGeom prst="rect">
            <a:avLst/>
          </a:prstGeom>
          <a:ln w="12700">
            <a:miter lim="400000"/>
          </a:ln>
        </p:spPr>
      </p:pic>
      <p:pic>
        <p:nvPicPr>
          <p:cNvPr id="197" name="IMG_1492.JPG" descr="IMG_1492.JPG"/>
          <p:cNvPicPr>
            <a:picLocks noChangeAspect="1"/>
          </p:cNvPicPr>
          <p:nvPr/>
        </p:nvPicPr>
        <p:blipFill>
          <a:blip r:embed="rId4"/>
          <a:stretch>
            <a:fillRect/>
          </a:stretch>
        </p:blipFill>
        <p:spPr>
          <a:xfrm>
            <a:off x="-551379" y="-1229502"/>
            <a:ext cx="25856753" cy="17241575"/>
          </a:xfrm>
          <a:prstGeom prst="rect">
            <a:avLst/>
          </a:prstGeom>
          <a:ln w="12700">
            <a:miter lim="400000"/>
          </a:ln>
        </p:spPr>
      </p:pic>
      <p:sp>
        <p:nvSpPr>
          <p:cNvPr id="198" name="Rectangle"/>
          <p:cNvSpPr/>
          <p:nvPr/>
        </p:nvSpPr>
        <p:spPr>
          <a:xfrm>
            <a:off x="-56427" y="-159862"/>
            <a:ext cx="24477242" cy="14035724"/>
          </a:xfrm>
          <a:prstGeom prst="rect">
            <a:avLst/>
          </a:prstGeom>
          <a:solidFill>
            <a:srgbClr val="000000">
              <a:alpha val="30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199" name="Rectangle"/>
          <p:cNvSpPr/>
          <p:nvPr/>
        </p:nvSpPr>
        <p:spPr>
          <a:xfrm>
            <a:off x="-37260" y="-209822"/>
            <a:ext cx="24458520" cy="14035724"/>
          </a:xfrm>
          <a:prstGeom prst="rect">
            <a:avLst/>
          </a:prstGeom>
          <a:solidFill>
            <a:srgbClr val="000000">
              <a:alpha val="47901"/>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00" name="Triangle"/>
          <p:cNvSpPr/>
          <p:nvPr/>
        </p:nvSpPr>
        <p:spPr>
          <a:xfrm>
            <a:off x="-7978494" y="11562049"/>
            <a:ext cx="32386979" cy="296257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201" name="Picture 6" descr="Picture 6"/>
          <p:cNvPicPr>
            <a:picLocks noChangeAspect="1"/>
          </p:cNvPicPr>
          <p:nvPr/>
        </p:nvPicPr>
        <p:blipFill>
          <a:blip r:embed="rId5"/>
          <a:srcRect l="86531" t="89414" r="3181" b="1412"/>
          <a:stretch>
            <a:fillRect/>
          </a:stretch>
        </p:blipFill>
        <p:spPr>
          <a:xfrm>
            <a:off x="21443668" y="12211730"/>
            <a:ext cx="2505816" cy="1258114"/>
          </a:xfrm>
          <a:prstGeom prst="rect">
            <a:avLst/>
          </a:prstGeom>
          <a:ln w="12700">
            <a:miter lim="400000"/>
          </a:ln>
        </p:spPr>
      </p:pic>
      <p:sp>
        <p:nvSpPr>
          <p:cNvPr id="202" name="Line"/>
          <p:cNvSpPr/>
          <p:nvPr/>
        </p:nvSpPr>
        <p:spPr>
          <a:xfrm>
            <a:off x="11074031" y="13726041"/>
            <a:ext cx="12806548" cy="3176"/>
          </a:xfrm>
          <a:prstGeom prst="line">
            <a:avLst/>
          </a:prstGeom>
          <a:ln w="25400">
            <a:solidFill>
              <a:srgbClr val="000000"/>
            </a:solidFill>
            <a:miter lim="400000"/>
          </a:ln>
        </p:spPr>
        <p:txBody>
          <a:bodyPr lIns="50800" tIns="50800" rIns="50800" bIns="50800" anchor="ctr"/>
          <a:lstStyle/>
          <a:p>
            <a:pPr algn="ctr">
              <a:lnSpc>
                <a:spcPct val="100000"/>
              </a:lnSpc>
              <a:spcBef>
                <a:spcPts val="0"/>
              </a:spcBef>
              <a:defRPr sz="2400">
                <a:solidFill>
                  <a:srgbClr val="5E5E5E"/>
                </a:solidFill>
              </a:defRPr>
            </a:pPr>
            <a:endParaRPr/>
          </a:p>
        </p:txBody>
      </p:sp>
      <p:pic>
        <p:nvPicPr>
          <p:cNvPr id="203" name="Picture 4" descr="Picture 4"/>
          <p:cNvPicPr>
            <a:picLocks noChangeAspect="1"/>
          </p:cNvPicPr>
          <p:nvPr/>
        </p:nvPicPr>
        <p:blipFill>
          <a:blip r:embed="rId6"/>
          <a:srcRect r="4992" b="87771"/>
          <a:stretch>
            <a:fillRect/>
          </a:stretch>
        </p:blipFill>
        <p:spPr>
          <a:xfrm>
            <a:off x="12700" y="-1"/>
            <a:ext cx="23142451" cy="1677195"/>
          </a:xfrm>
          <a:custGeom>
            <a:avLst/>
            <a:gdLst/>
            <a:ahLst/>
            <a:cxnLst>
              <a:cxn ang="0">
                <a:pos x="wd2" y="hd2"/>
              </a:cxn>
              <a:cxn ang="5400000">
                <a:pos x="wd2" y="hd2"/>
              </a:cxn>
              <a:cxn ang="10800000">
                <a:pos x="wd2" y="hd2"/>
              </a:cxn>
              <a:cxn ang="16200000">
                <a:pos x="wd2" y="hd2"/>
              </a:cxn>
            </a:cxnLst>
            <a:rect l="0" t="0" r="r" b="b"/>
            <a:pathLst>
              <a:path w="21555" h="21255" extrusionOk="0">
                <a:moveTo>
                  <a:pt x="0" y="0"/>
                </a:moveTo>
                <a:lnTo>
                  <a:pt x="0" y="9375"/>
                </a:lnTo>
                <a:lnTo>
                  <a:pt x="0" y="18746"/>
                </a:lnTo>
                <a:lnTo>
                  <a:pt x="115" y="18544"/>
                </a:lnTo>
                <a:cubicBezTo>
                  <a:pt x="236" y="18330"/>
                  <a:pt x="904" y="17483"/>
                  <a:pt x="1442" y="16860"/>
                </a:cubicBezTo>
                <a:cubicBezTo>
                  <a:pt x="1940" y="16282"/>
                  <a:pt x="2881" y="15090"/>
                  <a:pt x="3314" y="14486"/>
                </a:cubicBezTo>
                <a:cubicBezTo>
                  <a:pt x="3529" y="14186"/>
                  <a:pt x="3984" y="13603"/>
                  <a:pt x="4324" y="13193"/>
                </a:cubicBezTo>
                <a:cubicBezTo>
                  <a:pt x="4665" y="12783"/>
                  <a:pt x="5114" y="12203"/>
                  <a:pt x="5321" y="11905"/>
                </a:cubicBezTo>
                <a:cubicBezTo>
                  <a:pt x="5529" y="11608"/>
                  <a:pt x="5899" y="11121"/>
                  <a:pt x="6144" y="10824"/>
                </a:cubicBezTo>
                <a:cubicBezTo>
                  <a:pt x="6388" y="10527"/>
                  <a:pt x="7176" y="9548"/>
                  <a:pt x="7895" y="8646"/>
                </a:cubicBezTo>
                <a:cubicBezTo>
                  <a:pt x="8614" y="7744"/>
                  <a:pt x="9875" y="6161"/>
                  <a:pt x="10697" y="5130"/>
                </a:cubicBezTo>
                <a:cubicBezTo>
                  <a:pt x="11520" y="4099"/>
                  <a:pt x="12220" y="3181"/>
                  <a:pt x="12253" y="3088"/>
                </a:cubicBezTo>
                <a:cubicBezTo>
                  <a:pt x="12304" y="2947"/>
                  <a:pt x="12314" y="2678"/>
                  <a:pt x="12314" y="1459"/>
                </a:cubicBezTo>
                <a:lnTo>
                  <a:pt x="12314" y="0"/>
                </a:lnTo>
                <a:lnTo>
                  <a:pt x="6157" y="0"/>
                </a:lnTo>
                <a:lnTo>
                  <a:pt x="0" y="0"/>
                </a:lnTo>
                <a:close/>
                <a:moveTo>
                  <a:pt x="18627" y="11493"/>
                </a:moveTo>
                <a:cubicBezTo>
                  <a:pt x="18553" y="11495"/>
                  <a:pt x="18479" y="11767"/>
                  <a:pt x="18415" y="12333"/>
                </a:cubicBezTo>
                <a:cubicBezTo>
                  <a:pt x="18173" y="14492"/>
                  <a:pt x="18242" y="19945"/>
                  <a:pt x="18526" y="21019"/>
                </a:cubicBezTo>
                <a:cubicBezTo>
                  <a:pt x="18679" y="21600"/>
                  <a:pt x="18873" y="20642"/>
                  <a:pt x="18957" y="18897"/>
                </a:cubicBezTo>
                <a:cubicBezTo>
                  <a:pt x="19018" y="17644"/>
                  <a:pt x="19013" y="14797"/>
                  <a:pt x="18949" y="13605"/>
                </a:cubicBezTo>
                <a:cubicBezTo>
                  <a:pt x="18875" y="12234"/>
                  <a:pt x="18751" y="11489"/>
                  <a:pt x="18627" y="11493"/>
                </a:cubicBezTo>
                <a:close/>
                <a:moveTo>
                  <a:pt x="21212" y="11533"/>
                </a:moveTo>
                <a:cubicBezTo>
                  <a:pt x="21154" y="11487"/>
                  <a:pt x="21098" y="11661"/>
                  <a:pt x="21034" y="12046"/>
                </a:cubicBezTo>
                <a:cubicBezTo>
                  <a:pt x="20759" y="13702"/>
                  <a:pt x="20754" y="18876"/>
                  <a:pt x="21026" y="20556"/>
                </a:cubicBezTo>
                <a:cubicBezTo>
                  <a:pt x="21088" y="20939"/>
                  <a:pt x="21162" y="21255"/>
                  <a:pt x="21192" y="21255"/>
                </a:cubicBezTo>
                <a:cubicBezTo>
                  <a:pt x="21294" y="21255"/>
                  <a:pt x="21470" y="19884"/>
                  <a:pt x="21513" y="18751"/>
                </a:cubicBezTo>
                <a:cubicBezTo>
                  <a:pt x="21600" y="16472"/>
                  <a:pt x="21545" y="13343"/>
                  <a:pt x="21400" y="12338"/>
                </a:cubicBezTo>
                <a:cubicBezTo>
                  <a:pt x="21330" y="11846"/>
                  <a:pt x="21270" y="11579"/>
                  <a:pt x="21212" y="11533"/>
                </a:cubicBezTo>
                <a:close/>
                <a:moveTo>
                  <a:pt x="20344" y="11543"/>
                </a:moveTo>
                <a:cubicBezTo>
                  <a:pt x="20240" y="11551"/>
                  <a:pt x="20136" y="12093"/>
                  <a:pt x="20066" y="13047"/>
                </a:cubicBezTo>
                <a:cubicBezTo>
                  <a:pt x="19885" y="15500"/>
                  <a:pt x="19972" y="19896"/>
                  <a:pt x="20219" y="20873"/>
                </a:cubicBezTo>
                <a:cubicBezTo>
                  <a:pt x="20333" y="21321"/>
                  <a:pt x="20344" y="21324"/>
                  <a:pt x="20449" y="20913"/>
                </a:cubicBezTo>
                <a:cubicBezTo>
                  <a:pt x="20793" y="19571"/>
                  <a:pt x="20791" y="12982"/>
                  <a:pt x="20446" y="11719"/>
                </a:cubicBezTo>
                <a:cubicBezTo>
                  <a:pt x="20413" y="11598"/>
                  <a:pt x="20378" y="11541"/>
                  <a:pt x="20344" y="11543"/>
                </a:cubicBezTo>
                <a:close/>
                <a:moveTo>
                  <a:pt x="19459" y="11634"/>
                </a:moveTo>
                <a:cubicBezTo>
                  <a:pt x="19371" y="11702"/>
                  <a:pt x="19282" y="12181"/>
                  <a:pt x="19207" y="13208"/>
                </a:cubicBezTo>
                <a:cubicBezTo>
                  <a:pt x="19142" y="14096"/>
                  <a:pt x="19131" y="14538"/>
                  <a:pt x="19131" y="16271"/>
                </a:cubicBezTo>
                <a:cubicBezTo>
                  <a:pt x="19131" y="18696"/>
                  <a:pt x="19195" y="19929"/>
                  <a:pt x="19360" y="20702"/>
                </a:cubicBezTo>
                <a:cubicBezTo>
                  <a:pt x="19542" y="21554"/>
                  <a:pt x="19708" y="20766"/>
                  <a:pt x="19806" y="18590"/>
                </a:cubicBezTo>
                <a:cubicBezTo>
                  <a:pt x="19969" y="14941"/>
                  <a:pt x="19720" y="11429"/>
                  <a:pt x="19459" y="11634"/>
                </a:cubicBezTo>
                <a:close/>
              </a:path>
            </a:pathLst>
          </a:custGeom>
          <a:ln w="12700">
            <a:miter lim="400000"/>
          </a:ln>
        </p:spPr>
      </p:pic>
      <p:sp>
        <p:nvSpPr>
          <p:cNvPr id="204" name="Be Careful!"/>
          <p:cNvSpPr txBox="1"/>
          <p:nvPr/>
        </p:nvSpPr>
        <p:spPr>
          <a:xfrm>
            <a:off x="1905368" y="1883905"/>
            <a:ext cx="9345545" cy="2260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2438400">
              <a:spcBef>
                <a:spcPts val="0"/>
              </a:spcBef>
              <a:defRPr sz="14300">
                <a:solidFill>
                  <a:srgbClr val="FFFFFF"/>
                </a:solidFill>
                <a:latin typeface="SF Compact Bold"/>
                <a:ea typeface="SF Compact Bold"/>
                <a:cs typeface="SF Compact Bold"/>
                <a:sym typeface="SF Compact Bold"/>
              </a:defRPr>
            </a:lvl1pPr>
          </a:lstStyle>
          <a:p>
            <a:r>
              <a:t>Be Careful!</a:t>
            </a:r>
          </a:p>
        </p:txBody>
      </p:sp>
      <p:pic>
        <p:nvPicPr>
          <p:cNvPr id="205" name="Image" descr="Image">
            <a:hlinkClick r:id="rId7"/>
          </p:cNvPr>
          <p:cNvPicPr>
            <a:picLocks noChangeAspect="1"/>
          </p:cNvPicPr>
          <p:nvPr/>
        </p:nvPicPr>
        <p:blipFill>
          <a:blip r:embed="rId8"/>
          <a:stretch>
            <a:fillRect/>
          </a:stretch>
        </p:blipFill>
        <p:spPr>
          <a:xfrm>
            <a:off x="14003625" y="1945640"/>
            <a:ext cx="6947358" cy="9824720"/>
          </a:xfrm>
          <a:prstGeom prst="rect">
            <a:avLst/>
          </a:prstGeom>
          <a:ln w="12700">
            <a:miter lim="400000"/>
          </a:ln>
        </p:spPr>
      </p:pic>
      <p:sp>
        <p:nvSpPr>
          <p:cNvPr id="206" name="Don’t Conflate these…"/>
          <p:cNvSpPr txBox="1"/>
          <p:nvPr/>
        </p:nvSpPr>
        <p:spPr>
          <a:xfrm>
            <a:off x="1848440" y="4351216"/>
            <a:ext cx="14026805" cy="8209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2438400">
              <a:spcBef>
                <a:spcPts val="0"/>
              </a:spcBef>
              <a:defRPr sz="7000">
                <a:solidFill>
                  <a:srgbClr val="FFFFFF"/>
                </a:solidFill>
                <a:latin typeface="SF Compact Bold"/>
                <a:ea typeface="SF Compact Bold"/>
                <a:cs typeface="SF Compact Bold"/>
                <a:sym typeface="SF Compact Bold"/>
              </a:defRPr>
            </a:pPr>
            <a:r>
              <a:t>Don’t Conflate these</a:t>
            </a:r>
          </a:p>
          <a:p>
            <a:pPr defTabSz="2438400">
              <a:spcBef>
                <a:spcPts val="0"/>
              </a:spcBef>
              <a:defRPr sz="7000">
                <a:solidFill>
                  <a:srgbClr val="FFFFFF"/>
                </a:solidFill>
                <a:latin typeface="SF Compact Bold"/>
                <a:ea typeface="SF Compact Bold"/>
                <a:cs typeface="SF Compact Bold"/>
                <a:sym typeface="SF Compact Bold"/>
              </a:defRPr>
            </a:pPr>
            <a:endParaRPr/>
          </a:p>
          <a:p>
            <a:pPr marL="889000" indent="-889000" defTabSz="2438400">
              <a:lnSpc>
                <a:spcPct val="120000"/>
              </a:lnSpc>
              <a:spcBef>
                <a:spcPts val="0"/>
              </a:spcBef>
              <a:buSzPct val="123000"/>
              <a:buChar char="•"/>
              <a:defRPr sz="7000">
                <a:solidFill>
                  <a:srgbClr val="FFFFFF"/>
                </a:solidFill>
                <a:latin typeface="SF Compact Bold"/>
                <a:ea typeface="SF Compact Bold"/>
                <a:cs typeface="SF Compact Bold"/>
                <a:sym typeface="SF Compact Bold"/>
              </a:defRPr>
            </a:pPr>
            <a:r>
              <a:t>Screen - time</a:t>
            </a:r>
          </a:p>
          <a:p>
            <a:pPr marL="889000" indent="-889000" defTabSz="2438400">
              <a:lnSpc>
                <a:spcPct val="120000"/>
              </a:lnSpc>
              <a:spcBef>
                <a:spcPts val="0"/>
              </a:spcBef>
              <a:buSzPct val="123000"/>
              <a:buChar char="•"/>
              <a:defRPr sz="7000">
                <a:solidFill>
                  <a:srgbClr val="FFFFFF"/>
                </a:solidFill>
                <a:latin typeface="SF Compact Bold"/>
                <a:ea typeface="SF Compact Bold"/>
                <a:cs typeface="SF Compact Bold"/>
                <a:sym typeface="SF Compact Bold"/>
              </a:defRPr>
            </a:pPr>
            <a:r>
              <a:t>Persuasive design</a:t>
            </a:r>
          </a:p>
          <a:p>
            <a:pPr marL="889000" indent="-889000" defTabSz="2438400">
              <a:lnSpc>
                <a:spcPct val="120000"/>
              </a:lnSpc>
              <a:spcBef>
                <a:spcPts val="0"/>
              </a:spcBef>
              <a:buSzPct val="123000"/>
              <a:buChar char="•"/>
              <a:defRPr sz="7000">
                <a:solidFill>
                  <a:srgbClr val="FFFFFF"/>
                </a:solidFill>
                <a:latin typeface="SF Compact Bold"/>
                <a:ea typeface="SF Compact Bold"/>
                <a:cs typeface="SF Compact Bold"/>
                <a:sym typeface="SF Compact Bold"/>
              </a:defRPr>
            </a:pPr>
            <a:r>
              <a:t>Social Media</a:t>
            </a:r>
          </a:p>
          <a:p>
            <a:pPr marL="889000" indent="-889000" defTabSz="2438400">
              <a:lnSpc>
                <a:spcPct val="120000"/>
              </a:lnSpc>
              <a:spcBef>
                <a:spcPts val="0"/>
              </a:spcBef>
              <a:buSzPct val="123000"/>
              <a:buChar char="•"/>
              <a:defRPr sz="7000">
                <a:solidFill>
                  <a:srgbClr val="FFFFFF"/>
                </a:solidFill>
                <a:latin typeface="SF Compact Bold"/>
                <a:ea typeface="SF Compact Bold"/>
                <a:cs typeface="SF Compact Bold"/>
                <a:sym typeface="SF Compact Bold"/>
              </a:defRPr>
            </a:pPr>
            <a:r>
              <a:t>Content</a:t>
            </a:r>
          </a:p>
          <a:p>
            <a:pPr marL="889000" indent="-889000" defTabSz="2438400">
              <a:lnSpc>
                <a:spcPct val="120000"/>
              </a:lnSpc>
              <a:spcBef>
                <a:spcPts val="0"/>
              </a:spcBef>
              <a:buSzPct val="123000"/>
              <a:buChar char="•"/>
              <a:defRPr sz="7000">
                <a:solidFill>
                  <a:srgbClr val="FFFFFF"/>
                </a:solidFill>
                <a:latin typeface="SF Compact Bold"/>
                <a:ea typeface="SF Compact Bold"/>
                <a:cs typeface="SF Compact Bold"/>
                <a:sym typeface="SF Compact Bold"/>
              </a:defRPr>
            </a:pPr>
            <a:r>
              <a:t>Education</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Rectangle"/>
          <p:cNvSpPr/>
          <p:nvPr/>
        </p:nvSpPr>
        <p:spPr>
          <a:xfrm>
            <a:off x="-96702" y="-66599"/>
            <a:ext cx="25168676" cy="14438332"/>
          </a:xfrm>
          <a:prstGeom prst="rect">
            <a:avLst/>
          </a:prstGeom>
          <a:solidFill>
            <a:srgbClr val="000000">
              <a:alpha val="45000"/>
            </a:srgbClr>
          </a:solidFill>
          <a:ln w="12700">
            <a:miter lim="400000"/>
          </a:ln>
        </p:spPr>
        <p:txBody>
          <a:bodyPr lIns="50800" tIns="50800" rIns="50800" bIns="50800" anchor="ctr"/>
          <a:lstStyle/>
          <a:p>
            <a:pPr algn="ctr" defTabSz="825500">
              <a:lnSpc>
                <a:spcPct val="100000"/>
              </a:lnSpc>
              <a:spcBef>
                <a:spcPts val="0"/>
              </a:spcBef>
              <a:defRPr sz="3200">
                <a:latin typeface="Helvetica Neue Medium"/>
                <a:ea typeface="Helvetica Neue Medium"/>
                <a:cs typeface="Helvetica Neue Medium"/>
                <a:sym typeface="Helvetica Neue Medium"/>
              </a:defRPr>
            </a:pPr>
            <a:endParaRPr/>
          </a:p>
        </p:txBody>
      </p:sp>
      <p:pic>
        <p:nvPicPr>
          <p:cNvPr id="211" name="Image" descr="Image"/>
          <p:cNvPicPr>
            <a:picLocks noChangeAspect="1"/>
          </p:cNvPicPr>
          <p:nvPr/>
        </p:nvPicPr>
        <p:blipFill>
          <a:blip r:embed="rId3"/>
          <a:stretch>
            <a:fillRect/>
          </a:stretch>
        </p:blipFill>
        <p:spPr>
          <a:xfrm>
            <a:off x="-2332741" y="-1587732"/>
            <a:ext cx="28189009" cy="21145196"/>
          </a:xfrm>
          <a:prstGeom prst="rect">
            <a:avLst/>
          </a:prstGeom>
          <a:ln w="12700">
            <a:miter lim="400000"/>
          </a:ln>
        </p:spPr>
      </p:pic>
      <p:pic>
        <p:nvPicPr>
          <p:cNvPr id="212" name="IMG_1492.JPG" descr="IMG_1492.JPG"/>
          <p:cNvPicPr>
            <a:picLocks noChangeAspect="1"/>
          </p:cNvPicPr>
          <p:nvPr/>
        </p:nvPicPr>
        <p:blipFill>
          <a:blip r:embed="rId4"/>
          <a:stretch>
            <a:fillRect/>
          </a:stretch>
        </p:blipFill>
        <p:spPr>
          <a:xfrm>
            <a:off x="-551379" y="-1229502"/>
            <a:ext cx="25856753" cy="17241575"/>
          </a:xfrm>
          <a:prstGeom prst="rect">
            <a:avLst/>
          </a:prstGeom>
          <a:ln w="12700">
            <a:miter lim="400000"/>
          </a:ln>
        </p:spPr>
      </p:pic>
      <p:sp>
        <p:nvSpPr>
          <p:cNvPr id="213" name="Rectangle"/>
          <p:cNvSpPr/>
          <p:nvPr/>
        </p:nvSpPr>
        <p:spPr>
          <a:xfrm>
            <a:off x="-37260" y="-209822"/>
            <a:ext cx="24458520" cy="14035724"/>
          </a:xfrm>
          <a:prstGeom prst="rect">
            <a:avLst/>
          </a:prstGeom>
          <a:solidFill>
            <a:srgbClr val="000000">
              <a:alpha val="47901"/>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14" name="Rectangle"/>
          <p:cNvSpPr/>
          <p:nvPr/>
        </p:nvSpPr>
        <p:spPr>
          <a:xfrm>
            <a:off x="-56427" y="-159862"/>
            <a:ext cx="24477242" cy="14035724"/>
          </a:xfrm>
          <a:prstGeom prst="rect">
            <a:avLst/>
          </a:prstGeom>
          <a:solidFill>
            <a:srgbClr val="000000">
              <a:alpha val="30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15" name="Triangle"/>
          <p:cNvSpPr/>
          <p:nvPr/>
        </p:nvSpPr>
        <p:spPr>
          <a:xfrm>
            <a:off x="-7978494" y="11562049"/>
            <a:ext cx="32386979" cy="296257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216" name="Picture 6" descr="Picture 6"/>
          <p:cNvPicPr>
            <a:picLocks noChangeAspect="1"/>
          </p:cNvPicPr>
          <p:nvPr/>
        </p:nvPicPr>
        <p:blipFill>
          <a:blip r:embed="rId5"/>
          <a:srcRect l="86531" t="89414" r="3181" b="1412"/>
          <a:stretch>
            <a:fillRect/>
          </a:stretch>
        </p:blipFill>
        <p:spPr>
          <a:xfrm>
            <a:off x="21443668" y="12211730"/>
            <a:ext cx="2505816" cy="1258114"/>
          </a:xfrm>
          <a:prstGeom prst="rect">
            <a:avLst/>
          </a:prstGeom>
          <a:ln w="12700">
            <a:miter lim="400000"/>
          </a:ln>
        </p:spPr>
      </p:pic>
      <p:sp>
        <p:nvSpPr>
          <p:cNvPr id="217" name="Line"/>
          <p:cNvSpPr/>
          <p:nvPr/>
        </p:nvSpPr>
        <p:spPr>
          <a:xfrm>
            <a:off x="11074031" y="13726041"/>
            <a:ext cx="12806548" cy="3176"/>
          </a:xfrm>
          <a:prstGeom prst="line">
            <a:avLst/>
          </a:prstGeom>
          <a:ln w="25400">
            <a:solidFill>
              <a:srgbClr val="000000"/>
            </a:solidFill>
            <a:miter lim="400000"/>
          </a:ln>
        </p:spPr>
        <p:txBody>
          <a:bodyPr lIns="50800" tIns="50800" rIns="50800" bIns="50800" anchor="ctr"/>
          <a:lstStyle/>
          <a:p>
            <a:pPr algn="ctr">
              <a:lnSpc>
                <a:spcPct val="100000"/>
              </a:lnSpc>
              <a:spcBef>
                <a:spcPts val="0"/>
              </a:spcBef>
              <a:defRPr sz="2400">
                <a:solidFill>
                  <a:srgbClr val="5E5E5E"/>
                </a:solidFill>
              </a:defRPr>
            </a:pPr>
            <a:endParaRPr/>
          </a:p>
        </p:txBody>
      </p:sp>
      <p:pic>
        <p:nvPicPr>
          <p:cNvPr id="218" name="Picture 4" descr="Picture 4"/>
          <p:cNvPicPr>
            <a:picLocks noChangeAspect="1"/>
          </p:cNvPicPr>
          <p:nvPr/>
        </p:nvPicPr>
        <p:blipFill>
          <a:blip r:embed="rId6"/>
          <a:srcRect r="4992" b="87771"/>
          <a:stretch>
            <a:fillRect/>
          </a:stretch>
        </p:blipFill>
        <p:spPr>
          <a:xfrm>
            <a:off x="12700" y="-1"/>
            <a:ext cx="23142451" cy="1677195"/>
          </a:xfrm>
          <a:custGeom>
            <a:avLst/>
            <a:gdLst/>
            <a:ahLst/>
            <a:cxnLst>
              <a:cxn ang="0">
                <a:pos x="wd2" y="hd2"/>
              </a:cxn>
              <a:cxn ang="5400000">
                <a:pos x="wd2" y="hd2"/>
              </a:cxn>
              <a:cxn ang="10800000">
                <a:pos x="wd2" y="hd2"/>
              </a:cxn>
              <a:cxn ang="16200000">
                <a:pos x="wd2" y="hd2"/>
              </a:cxn>
            </a:cxnLst>
            <a:rect l="0" t="0" r="r" b="b"/>
            <a:pathLst>
              <a:path w="21555" h="21255" extrusionOk="0">
                <a:moveTo>
                  <a:pt x="0" y="0"/>
                </a:moveTo>
                <a:lnTo>
                  <a:pt x="0" y="9375"/>
                </a:lnTo>
                <a:lnTo>
                  <a:pt x="0" y="18746"/>
                </a:lnTo>
                <a:lnTo>
                  <a:pt x="115" y="18544"/>
                </a:lnTo>
                <a:cubicBezTo>
                  <a:pt x="236" y="18330"/>
                  <a:pt x="904" y="17483"/>
                  <a:pt x="1442" y="16860"/>
                </a:cubicBezTo>
                <a:cubicBezTo>
                  <a:pt x="1940" y="16282"/>
                  <a:pt x="2881" y="15090"/>
                  <a:pt x="3314" y="14486"/>
                </a:cubicBezTo>
                <a:cubicBezTo>
                  <a:pt x="3529" y="14186"/>
                  <a:pt x="3984" y="13603"/>
                  <a:pt x="4324" y="13193"/>
                </a:cubicBezTo>
                <a:cubicBezTo>
                  <a:pt x="4665" y="12783"/>
                  <a:pt x="5114" y="12203"/>
                  <a:pt x="5321" y="11905"/>
                </a:cubicBezTo>
                <a:cubicBezTo>
                  <a:pt x="5529" y="11608"/>
                  <a:pt x="5899" y="11121"/>
                  <a:pt x="6144" y="10824"/>
                </a:cubicBezTo>
                <a:cubicBezTo>
                  <a:pt x="6388" y="10527"/>
                  <a:pt x="7176" y="9548"/>
                  <a:pt x="7895" y="8646"/>
                </a:cubicBezTo>
                <a:cubicBezTo>
                  <a:pt x="8614" y="7744"/>
                  <a:pt x="9875" y="6161"/>
                  <a:pt x="10697" y="5130"/>
                </a:cubicBezTo>
                <a:cubicBezTo>
                  <a:pt x="11520" y="4099"/>
                  <a:pt x="12220" y="3181"/>
                  <a:pt x="12253" y="3088"/>
                </a:cubicBezTo>
                <a:cubicBezTo>
                  <a:pt x="12304" y="2947"/>
                  <a:pt x="12314" y="2678"/>
                  <a:pt x="12314" y="1459"/>
                </a:cubicBezTo>
                <a:lnTo>
                  <a:pt x="12314" y="0"/>
                </a:lnTo>
                <a:lnTo>
                  <a:pt x="6157" y="0"/>
                </a:lnTo>
                <a:lnTo>
                  <a:pt x="0" y="0"/>
                </a:lnTo>
                <a:close/>
                <a:moveTo>
                  <a:pt x="18627" y="11493"/>
                </a:moveTo>
                <a:cubicBezTo>
                  <a:pt x="18553" y="11495"/>
                  <a:pt x="18479" y="11767"/>
                  <a:pt x="18415" y="12333"/>
                </a:cubicBezTo>
                <a:cubicBezTo>
                  <a:pt x="18173" y="14492"/>
                  <a:pt x="18242" y="19945"/>
                  <a:pt x="18526" y="21019"/>
                </a:cubicBezTo>
                <a:cubicBezTo>
                  <a:pt x="18679" y="21600"/>
                  <a:pt x="18873" y="20642"/>
                  <a:pt x="18957" y="18897"/>
                </a:cubicBezTo>
                <a:cubicBezTo>
                  <a:pt x="19018" y="17644"/>
                  <a:pt x="19013" y="14797"/>
                  <a:pt x="18949" y="13605"/>
                </a:cubicBezTo>
                <a:cubicBezTo>
                  <a:pt x="18875" y="12234"/>
                  <a:pt x="18751" y="11489"/>
                  <a:pt x="18627" y="11493"/>
                </a:cubicBezTo>
                <a:close/>
                <a:moveTo>
                  <a:pt x="21212" y="11533"/>
                </a:moveTo>
                <a:cubicBezTo>
                  <a:pt x="21154" y="11487"/>
                  <a:pt x="21098" y="11661"/>
                  <a:pt x="21034" y="12046"/>
                </a:cubicBezTo>
                <a:cubicBezTo>
                  <a:pt x="20759" y="13702"/>
                  <a:pt x="20754" y="18876"/>
                  <a:pt x="21026" y="20556"/>
                </a:cubicBezTo>
                <a:cubicBezTo>
                  <a:pt x="21088" y="20939"/>
                  <a:pt x="21162" y="21255"/>
                  <a:pt x="21192" y="21255"/>
                </a:cubicBezTo>
                <a:cubicBezTo>
                  <a:pt x="21294" y="21255"/>
                  <a:pt x="21470" y="19884"/>
                  <a:pt x="21513" y="18751"/>
                </a:cubicBezTo>
                <a:cubicBezTo>
                  <a:pt x="21600" y="16472"/>
                  <a:pt x="21545" y="13343"/>
                  <a:pt x="21400" y="12338"/>
                </a:cubicBezTo>
                <a:cubicBezTo>
                  <a:pt x="21330" y="11846"/>
                  <a:pt x="21270" y="11579"/>
                  <a:pt x="21212" y="11533"/>
                </a:cubicBezTo>
                <a:close/>
                <a:moveTo>
                  <a:pt x="20344" y="11543"/>
                </a:moveTo>
                <a:cubicBezTo>
                  <a:pt x="20240" y="11551"/>
                  <a:pt x="20136" y="12093"/>
                  <a:pt x="20066" y="13047"/>
                </a:cubicBezTo>
                <a:cubicBezTo>
                  <a:pt x="19885" y="15500"/>
                  <a:pt x="19972" y="19896"/>
                  <a:pt x="20219" y="20873"/>
                </a:cubicBezTo>
                <a:cubicBezTo>
                  <a:pt x="20333" y="21321"/>
                  <a:pt x="20344" y="21324"/>
                  <a:pt x="20449" y="20913"/>
                </a:cubicBezTo>
                <a:cubicBezTo>
                  <a:pt x="20793" y="19571"/>
                  <a:pt x="20791" y="12982"/>
                  <a:pt x="20446" y="11719"/>
                </a:cubicBezTo>
                <a:cubicBezTo>
                  <a:pt x="20413" y="11598"/>
                  <a:pt x="20378" y="11541"/>
                  <a:pt x="20344" y="11543"/>
                </a:cubicBezTo>
                <a:close/>
                <a:moveTo>
                  <a:pt x="19459" y="11634"/>
                </a:moveTo>
                <a:cubicBezTo>
                  <a:pt x="19371" y="11702"/>
                  <a:pt x="19282" y="12181"/>
                  <a:pt x="19207" y="13208"/>
                </a:cubicBezTo>
                <a:cubicBezTo>
                  <a:pt x="19142" y="14096"/>
                  <a:pt x="19131" y="14538"/>
                  <a:pt x="19131" y="16271"/>
                </a:cubicBezTo>
                <a:cubicBezTo>
                  <a:pt x="19131" y="18696"/>
                  <a:pt x="19195" y="19929"/>
                  <a:pt x="19360" y="20702"/>
                </a:cubicBezTo>
                <a:cubicBezTo>
                  <a:pt x="19542" y="21554"/>
                  <a:pt x="19708" y="20766"/>
                  <a:pt x="19806" y="18590"/>
                </a:cubicBezTo>
                <a:cubicBezTo>
                  <a:pt x="19969" y="14941"/>
                  <a:pt x="19720" y="11429"/>
                  <a:pt x="19459" y="11634"/>
                </a:cubicBezTo>
                <a:close/>
              </a:path>
            </a:pathLst>
          </a:custGeom>
          <a:ln w="12700">
            <a:miter lim="400000"/>
          </a:ln>
        </p:spPr>
      </p:pic>
      <p:sp>
        <p:nvSpPr>
          <p:cNvPr id="219" name="Screen Time"/>
          <p:cNvSpPr txBox="1"/>
          <p:nvPr/>
        </p:nvSpPr>
        <p:spPr>
          <a:xfrm>
            <a:off x="1905368" y="1883905"/>
            <a:ext cx="16608709" cy="2260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2438400">
              <a:spcBef>
                <a:spcPts val="0"/>
              </a:spcBef>
              <a:defRPr sz="14300">
                <a:solidFill>
                  <a:srgbClr val="FFFFFF"/>
                </a:solidFill>
                <a:latin typeface="SF Compact Bold"/>
                <a:ea typeface="SF Compact Bold"/>
                <a:cs typeface="SF Compact Bold"/>
                <a:sym typeface="SF Compact Bold"/>
              </a:defRPr>
            </a:lvl1pPr>
          </a:lstStyle>
          <a:p>
            <a:r>
              <a:t>Screen Time </a:t>
            </a:r>
          </a:p>
        </p:txBody>
      </p:sp>
      <p:sp>
        <p:nvSpPr>
          <p:cNvPr id="220" name="What does this mean?"/>
          <p:cNvSpPr txBox="1"/>
          <p:nvPr/>
        </p:nvSpPr>
        <p:spPr>
          <a:xfrm>
            <a:off x="2032368" y="5009093"/>
            <a:ext cx="20080775" cy="2260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2438400">
              <a:spcBef>
                <a:spcPts val="0"/>
              </a:spcBef>
              <a:defRPr sz="14300">
                <a:solidFill>
                  <a:srgbClr val="FFFFFF"/>
                </a:solidFill>
                <a:latin typeface="SF Compact Bold"/>
                <a:ea typeface="SF Compact Bold"/>
                <a:cs typeface="SF Compact Bold"/>
                <a:sym typeface="SF Compact Bold"/>
              </a:defRPr>
            </a:lvl1pPr>
          </a:lstStyle>
          <a:p>
            <a:r>
              <a:t>What does this mean?</a:t>
            </a:r>
          </a:p>
        </p:txBody>
      </p:sp>
      <p:sp>
        <p:nvSpPr>
          <p:cNvPr id="221" name="What impact does the screen have?"/>
          <p:cNvSpPr txBox="1"/>
          <p:nvPr/>
        </p:nvSpPr>
        <p:spPr>
          <a:xfrm>
            <a:off x="2082752" y="8389667"/>
            <a:ext cx="20218497" cy="420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2438400">
              <a:spcBef>
                <a:spcPts val="0"/>
              </a:spcBef>
              <a:defRPr sz="14300">
                <a:solidFill>
                  <a:srgbClr val="FFFFFF"/>
                </a:solidFill>
                <a:latin typeface="SF Compact Bold"/>
                <a:ea typeface="SF Compact Bold"/>
                <a:cs typeface="SF Compact Bold"/>
                <a:sym typeface="SF Compact Bold"/>
              </a:defRPr>
            </a:lvl1pPr>
          </a:lstStyle>
          <a:p>
            <a:r>
              <a:t>What impact does the screen have?</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Rectangle"/>
          <p:cNvSpPr/>
          <p:nvPr/>
        </p:nvSpPr>
        <p:spPr>
          <a:xfrm>
            <a:off x="-96702" y="-66599"/>
            <a:ext cx="25168676" cy="14438332"/>
          </a:xfrm>
          <a:prstGeom prst="rect">
            <a:avLst/>
          </a:prstGeom>
          <a:solidFill>
            <a:srgbClr val="000000">
              <a:alpha val="45000"/>
            </a:srgbClr>
          </a:solidFill>
          <a:ln w="12700">
            <a:miter lim="400000"/>
          </a:ln>
        </p:spPr>
        <p:txBody>
          <a:bodyPr lIns="50800" tIns="50800" rIns="50800" bIns="50800" anchor="ctr"/>
          <a:lstStyle/>
          <a:p>
            <a:pPr algn="ctr" defTabSz="825500">
              <a:lnSpc>
                <a:spcPct val="100000"/>
              </a:lnSpc>
              <a:spcBef>
                <a:spcPts val="0"/>
              </a:spcBef>
              <a:defRPr sz="3200">
                <a:latin typeface="Helvetica Neue Medium"/>
                <a:ea typeface="Helvetica Neue Medium"/>
                <a:cs typeface="Helvetica Neue Medium"/>
                <a:sym typeface="Helvetica Neue Medium"/>
              </a:defRPr>
            </a:pPr>
            <a:endParaRPr/>
          </a:p>
        </p:txBody>
      </p:sp>
      <p:pic>
        <p:nvPicPr>
          <p:cNvPr id="226" name="Image" descr="Image"/>
          <p:cNvPicPr>
            <a:picLocks noChangeAspect="1"/>
          </p:cNvPicPr>
          <p:nvPr/>
        </p:nvPicPr>
        <p:blipFill>
          <a:blip r:embed="rId3"/>
          <a:stretch>
            <a:fillRect/>
          </a:stretch>
        </p:blipFill>
        <p:spPr>
          <a:xfrm>
            <a:off x="-2332741" y="-1587732"/>
            <a:ext cx="28189009" cy="21145196"/>
          </a:xfrm>
          <a:prstGeom prst="rect">
            <a:avLst/>
          </a:prstGeom>
          <a:ln w="12700">
            <a:miter lim="400000"/>
          </a:ln>
        </p:spPr>
      </p:pic>
      <p:pic>
        <p:nvPicPr>
          <p:cNvPr id="227" name="IMG_1492.JPG" descr="IMG_1492.JPG"/>
          <p:cNvPicPr>
            <a:picLocks noChangeAspect="1"/>
          </p:cNvPicPr>
          <p:nvPr/>
        </p:nvPicPr>
        <p:blipFill>
          <a:blip r:embed="rId4"/>
          <a:stretch>
            <a:fillRect/>
          </a:stretch>
        </p:blipFill>
        <p:spPr>
          <a:xfrm>
            <a:off x="-551379" y="-1229502"/>
            <a:ext cx="25856753" cy="17241575"/>
          </a:xfrm>
          <a:prstGeom prst="rect">
            <a:avLst/>
          </a:prstGeom>
          <a:ln w="12700">
            <a:miter lim="400000"/>
          </a:ln>
        </p:spPr>
      </p:pic>
      <p:sp>
        <p:nvSpPr>
          <p:cNvPr id="228" name="Rectangle"/>
          <p:cNvSpPr/>
          <p:nvPr/>
        </p:nvSpPr>
        <p:spPr>
          <a:xfrm>
            <a:off x="-37260" y="-209822"/>
            <a:ext cx="24458520" cy="14035724"/>
          </a:xfrm>
          <a:prstGeom prst="rect">
            <a:avLst/>
          </a:prstGeom>
          <a:solidFill>
            <a:srgbClr val="000000">
              <a:alpha val="47901"/>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29" name="Rectangle"/>
          <p:cNvSpPr/>
          <p:nvPr/>
        </p:nvSpPr>
        <p:spPr>
          <a:xfrm>
            <a:off x="-56427" y="-159862"/>
            <a:ext cx="24477242" cy="14035724"/>
          </a:xfrm>
          <a:prstGeom prst="rect">
            <a:avLst/>
          </a:prstGeom>
          <a:solidFill>
            <a:srgbClr val="000000">
              <a:alpha val="30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30" name="Triangle"/>
          <p:cNvSpPr/>
          <p:nvPr/>
        </p:nvSpPr>
        <p:spPr>
          <a:xfrm>
            <a:off x="-7978494" y="11562049"/>
            <a:ext cx="32386979" cy="296257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231" name="Picture 6" descr="Picture 6"/>
          <p:cNvPicPr>
            <a:picLocks noChangeAspect="1"/>
          </p:cNvPicPr>
          <p:nvPr/>
        </p:nvPicPr>
        <p:blipFill>
          <a:blip r:embed="rId5"/>
          <a:srcRect l="86531" t="89414" r="3181" b="1412"/>
          <a:stretch>
            <a:fillRect/>
          </a:stretch>
        </p:blipFill>
        <p:spPr>
          <a:xfrm>
            <a:off x="21443668" y="12211730"/>
            <a:ext cx="2505816" cy="1258114"/>
          </a:xfrm>
          <a:prstGeom prst="rect">
            <a:avLst/>
          </a:prstGeom>
          <a:ln w="12700">
            <a:miter lim="400000"/>
          </a:ln>
        </p:spPr>
      </p:pic>
      <p:sp>
        <p:nvSpPr>
          <p:cNvPr id="232" name="Line"/>
          <p:cNvSpPr/>
          <p:nvPr/>
        </p:nvSpPr>
        <p:spPr>
          <a:xfrm>
            <a:off x="11074031" y="13726041"/>
            <a:ext cx="12806548" cy="3176"/>
          </a:xfrm>
          <a:prstGeom prst="line">
            <a:avLst/>
          </a:prstGeom>
          <a:ln w="25400">
            <a:solidFill>
              <a:srgbClr val="000000"/>
            </a:solidFill>
            <a:miter lim="400000"/>
          </a:ln>
        </p:spPr>
        <p:txBody>
          <a:bodyPr lIns="50800" tIns="50800" rIns="50800" bIns="50800" anchor="ctr"/>
          <a:lstStyle/>
          <a:p>
            <a:pPr algn="ctr">
              <a:lnSpc>
                <a:spcPct val="100000"/>
              </a:lnSpc>
              <a:spcBef>
                <a:spcPts val="0"/>
              </a:spcBef>
              <a:defRPr sz="2400">
                <a:solidFill>
                  <a:srgbClr val="5E5E5E"/>
                </a:solidFill>
              </a:defRPr>
            </a:pPr>
            <a:endParaRPr/>
          </a:p>
        </p:txBody>
      </p:sp>
      <p:pic>
        <p:nvPicPr>
          <p:cNvPr id="233" name="Picture 4" descr="Picture 4"/>
          <p:cNvPicPr>
            <a:picLocks noChangeAspect="1"/>
          </p:cNvPicPr>
          <p:nvPr/>
        </p:nvPicPr>
        <p:blipFill>
          <a:blip r:embed="rId6"/>
          <a:srcRect r="4992" b="87771"/>
          <a:stretch>
            <a:fillRect/>
          </a:stretch>
        </p:blipFill>
        <p:spPr>
          <a:xfrm>
            <a:off x="12700" y="-1"/>
            <a:ext cx="23142451" cy="1677195"/>
          </a:xfrm>
          <a:custGeom>
            <a:avLst/>
            <a:gdLst/>
            <a:ahLst/>
            <a:cxnLst>
              <a:cxn ang="0">
                <a:pos x="wd2" y="hd2"/>
              </a:cxn>
              <a:cxn ang="5400000">
                <a:pos x="wd2" y="hd2"/>
              </a:cxn>
              <a:cxn ang="10800000">
                <a:pos x="wd2" y="hd2"/>
              </a:cxn>
              <a:cxn ang="16200000">
                <a:pos x="wd2" y="hd2"/>
              </a:cxn>
            </a:cxnLst>
            <a:rect l="0" t="0" r="r" b="b"/>
            <a:pathLst>
              <a:path w="21555" h="21255" extrusionOk="0">
                <a:moveTo>
                  <a:pt x="0" y="0"/>
                </a:moveTo>
                <a:lnTo>
                  <a:pt x="0" y="9375"/>
                </a:lnTo>
                <a:lnTo>
                  <a:pt x="0" y="18746"/>
                </a:lnTo>
                <a:lnTo>
                  <a:pt x="115" y="18544"/>
                </a:lnTo>
                <a:cubicBezTo>
                  <a:pt x="236" y="18330"/>
                  <a:pt x="904" y="17483"/>
                  <a:pt x="1442" y="16860"/>
                </a:cubicBezTo>
                <a:cubicBezTo>
                  <a:pt x="1940" y="16282"/>
                  <a:pt x="2881" y="15090"/>
                  <a:pt x="3314" y="14486"/>
                </a:cubicBezTo>
                <a:cubicBezTo>
                  <a:pt x="3529" y="14186"/>
                  <a:pt x="3984" y="13603"/>
                  <a:pt x="4324" y="13193"/>
                </a:cubicBezTo>
                <a:cubicBezTo>
                  <a:pt x="4665" y="12783"/>
                  <a:pt x="5114" y="12203"/>
                  <a:pt x="5321" y="11905"/>
                </a:cubicBezTo>
                <a:cubicBezTo>
                  <a:pt x="5529" y="11608"/>
                  <a:pt x="5899" y="11121"/>
                  <a:pt x="6144" y="10824"/>
                </a:cubicBezTo>
                <a:cubicBezTo>
                  <a:pt x="6388" y="10527"/>
                  <a:pt x="7176" y="9548"/>
                  <a:pt x="7895" y="8646"/>
                </a:cubicBezTo>
                <a:cubicBezTo>
                  <a:pt x="8614" y="7744"/>
                  <a:pt x="9875" y="6161"/>
                  <a:pt x="10697" y="5130"/>
                </a:cubicBezTo>
                <a:cubicBezTo>
                  <a:pt x="11520" y="4099"/>
                  <a:pt x="12220" y="3181"/>
                  <a:pt x="12253" y="3088"/>
                </a:cubicBezTo>
                <a:cubicBezTo>
                  <a:pt x="12304" y="2947"/>
                  <a:pt x="12314" y="2678"/>
                  <a:pt x="12314" y="1459"/>
                </a:cubicBezTo>
                <a:lnTo>
                  <a:pt x="12314" y="0"/>
                </a:lnTo>
                <a:lnTo>
                  <a:pt x="6157" y="0"/>
                </a:lnTo>
                <a:lnTo>
                  <a:pt x="0" y="0"/>
                </a:lnTo>
                <a:close/>
                <a:moveTo>
                  <a:pt x="18627" y="11493"/>
                </a:moveTo>
                <a:cubicBezTo>
                  <a:pt x="18553" y="11495"/>
                  <a:pt x="18479" y="11767"/>
                  <a:pt x="18415" y="12333"/>
                </a:cubicBezTo>
                <a:cubicBezTo>
                  <a:pt x="18173" y="14492"/>
                  <a:pt x="18242" y="19945"/>
                  <a:pt x="18526" y="21019"/>
                </a:cubicBezTo>
                <a:cubicBezTo>
                  <a:pt x="18679" y="21600"/>
                  <a:pt x="18873" y="20642"/>
                  <a:pt x="18957" y="18897"/>
                </a:cubicBezTo>
                <a:cubicBezTo>
                  <a:pt x="19018" y="17644"/>
                  <a:pt x="19013" y="14797"/>
                  <a:pt x="18949" y="13605"/>
                </a:cubicBezTo>
                <a:cubicBezTo>
                  <a:pt x="18875" y="12234"/>
                  <a:pt x="18751" y="11489"/>
                  <a:pt x="18627" y="11493"/>
                </a:cubicBezTo>
                <a:close/>
                <a:moveTo>
                  <a:pt x="21212" y="11533"/>
                </a:moveTo>
                <a:cubicBezTo>
                  <a:pt x="21154" y="11487"/>
                  <a:pt x="21098" y="11661"/>
                  <a:pt x="21034" y="12046"/>
                </a:cubicBezTo>
                <a:cubicBezTo>
                  <a:pt x="20759" y="13702"/>
                  <a:pt x="20754" y="18876"/>
                  <a:pt x="21026" y="20556"/>
                </a:cubicBezTo>
                <a:cubicBezTo>
                  <a:pt x="21088" y="20939"/>
                  <a:pt x="21162" y="21255"/>
                  <a:pt x="21192" y="21255"/>
                </a:cubicBezTo>
                <a:cubicBezTo>
                  <a:pt x="21294" y="21255"/>
                  <a:pt x="21470" y="19884"/>
                  <a:pt x="21513" y="18751"/>
                </a:cubicBezTo>
                <a:cubicBezTo>
                  <a:pt x="21600" y="16472"/>
                  <a:pt x="21545" y="13343"/>
                  <a:pt x="21400" y="12338"/>
                </a:cubicBezTo>
                <a:cubicBezTo>
                  <a:pt x="21330" y="11846"/>
                  <a:pt x="21270" y="11579"/>
                  <a:pt x="21212" y="11533"/>
                </a:cubicBezTo>
                <a:close/>
                <a:moveTo>
                  <a:pt x="20344" y="11543"/>
                </a:moveTo>
                <a:cubicBezTo>
                  <a:pt x="20240" y="11551"/>
                  <a:pt x="20136" y="12093"/>
                  <a:pt x="20066" y="13047"/>
                </a:cubicBezTo>
                <a:cubicBezTo>
                  <a:pt x="19885" y="15500"/>
                  <a:pt x="19972" y="19896"/>
                  <a:pt x="20219" y="20873"/>
                </a:cubicBezTo>
                <a:cubicBezTo>
                  <a:pt x="20333" y="21321"/>
                  <a:pt x="20344" y="21324"/>
                  <a:pt x="20449" y="20913"/>
                </a:cubicBezTo>
                <a:cubicBezTo>
                  <a:pt x="20793" y="19571"/>
                  <a:pt x="20791" y="12982"/>
                  <a:pt x="20446" y="11719"/>
                </a:cubicBezTo>
                <a:cubicBezTo>
                  <a:pt x="20413" y="11598"/>
                  <a:pt x="20378" y="11541"/>
                  <a:pt x="20344" y="11543"/>
                </a:cubicBezTo>
                <a:close/>
                <a:moveTo>
                  <a:pt x="19459" y="11634"/>
                </a:moveTo>
                <a:cubicBezTo>
                  <a:pt x="19371" y="11702"/>
                  <a:pt x="19282" y="12181"/>
                  <a:pt x="19207" y="13208"/>
                </a:cubicBezTo>
                <a:cubicBezTo>
                  <a:pt x="19142" y="14096"/>
                  <a:pt x="19131" y="14538"/>
                  <a:pt x="19131" y="16271"/>
                </a:cubicBezTo>
                <a:cubicBezTo>
                  <a:pt x="19131" y="18696"/>
                  <a:pt x="19195" y="19929"/>
                  <a:pt x="19360" y="20702"/>
                </a:cubicBezTo>
                <a:cubicBezTo>
                  <a:pt x="19542" y="21554"/>
                  <a:pt x="19708" y="20766"/>
                  <a:pt x="19806" y="18590"/>
                </a:cubicBezTo>
                <a:cubicBezTo>
                  <a:pt x="19969" y="14941"/>
                  <a:pt x="19720" y="11429"/>
                  <a:pt x="19459" y="11634"/>
                </a:cubicBezTo>
                <a:close/>
              </a:path>
            </a:pathLst>
          </a:custGeom>
          <a:ln w="12700">
            <a:miter lim="400000"/>
          </a:ln>
        </p:spPr>
      </p:pic>
      <p:sp>
        <p:nvSpPr>
          <p:cNvPr id="234" name="What is Screen time?"/>
          <p:cNvSpPr txBox="1"/>
          <p:nvPr/>
        </p:nvSpPr>
        <p:spPr>
          <a:xfrm>
            <a:off x="5365559" y="2192047"/>
            <a:ext cx="13633269" cy="180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2438400">
              <a:spcBef>
                <a:spcPts val="0"/>
              </a:spcBef>
              <a:defRPr sz="11200">
                <a:solidFill>
                  <a:srgbClr val="FFFFFF"/>
                </a:solidFill>
                <a:latin typeface="SF Compact Bold"/>
                <a:ea typeface="SF Compact Bold"/>
                <a:cs typeface="SF Compact Bold"/>
                <a:sym typeface="SF Compact Bold"/>
              </a:defRPr>
            </a:lvl1pPr>
          </a:lstStyle>
          <a:p>
            <a:r>
              <a:t>What is Screen time?</a:t>
            </a:r>
          </a:p>
        </p:txBody>
      </p:sp>
      <p:sp>
        <p:nvSpPr>
          <p:cNvPr id="235" name="Can cause eye fatigue and strain.  Recommendation: 20-20-20"/>
          <p:cNvSpPr txBox="1"/>
          <p:nvPr/>
        </p:nvSpPr>
        <p:spPr>
          <a:xfrm>
            <a:off x="1194782" y="5065851"/>
            <a:ext cx="20778287" cy="2490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2438400">
              <a:spcBef>
                <a:spcPts val="0"/>
              </a:spcBef>
              <a:defRPr sz="8300">
                <a:solidFill>
                  <a:srgbClr val="FFFFFF"/>
                </a:solidFill>
                <a:latin typeface="SF Compact Bold"/>
                <a:ea typeface="SF Compact Bold"/>
                <a:cs typeface="SF Compact Bold"/>
                <a:sym typeface="SF Compact Bold"/>
              </a:defRPr>
            </a:lvl1pPr>
          </a:lstStyle>
          <a:p>
            <a:r>
              <a:t>Can cause eye fatigue and strain.  Recommendation: 20-20-20</a:t>
            </a:r>
          </a:p>
        </p:txBody>
      </p:sp>
      <p:sp>
        <p:nvSpPr>
          <p:cNvPr id="236" name="Blue light impacts sleep.…"/>
          <p:cNvSpPr txBox="1"/>
          <p:nvPr/>
        </p:nvSpPr>
        <p:spPr>
          <a:xfrm>
            <a:off x="1109926" y="8626726"/>
            <a:ext cx="23637950" cy="251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2438400">
              <a:spcBef>
                <a:spcPts val="0"/>
              </a:spcBef>
              <a:defRPr sz="8400">
                <a:solidFill>
                  <a:srgbClr val="FFFFFF"/>
                </a:solidFill>
                <a:latin typeface="SF Compact Bold"/>
                <a:ea typeface="SF Compact Bold"/>
                <a:cs typeface="SF Compact Bold"/>
                <a:sym typeface="SF Compact Bold"/>
              </a:defRPr>
            </a:pPr>
            <a:r>
              <a:t>Blue light impacts sleep.</a:t>
            </a:r>
          </a:p>
          <a:p>
            <a:pPr defTabSz="2438400">
              <a:spcBef>
                <a:spcPts val="0"/>
              </a:spcBef>
              <a:defRPr sz="8400">
                <a:solidFill>
                  <a:srgbClr val="FFFFFF"/>
                </a:solidFill>
                <a:latin typeface="SF Compact Bold"/>
                <a:ea typeface="SF Compact Bold"/>
                <a:cs typeface="SF Compact Bold"/>
                <a:sym typeface="SF Compact Bold"/>
              </a:defRPr>
            </a:pPr>
            <a:r>
              <a:t>Recommendation: No screens 1 hr prior to sleep</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174711 -0.315234" pathEditMode="relative">
                                      <p:cBhvr>
                                        <p:cTn id="6" dur="1000" fill="hold"/>
                                        <p:tgtEl>
                                          <p:spTgt spid="23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0" presetClass="entr" fill="hold" grpId="2" nodeType="clickEffect">
                                  <p:stCondLst>
                                    <p:cond delay="0"/>
                                  </p:stCondLst>
                                  <p:iterate>
                                    <p:tmAbs val="0"/>
                                  </p:iterate>
                                  <p:childTnLst>
                                    <p:set>
                                      <p:cBhvr>
                                        <p:cTn id="10" fill="hold"/>
                                        <p:tgtEl>
                                          <p:spTgt spid="235"/>
                                        </p:tgtEl>
                                        <p:attrNameLst>
                                          <p:attrName>style.visibility</p:attrName>
                                        </p:attrNameLst>
                                      </p:cBhvr>
                                      <p:to>
                                        <p:strVal val="visible"/>
                                      </p:to>
                                    </p:set>
                                    <p:animEffect transition="in" filter="fade">
                                      <p:cBhvr>
                                        <p:cTn id="11" dur="1000"/>
                                        <p:tgtEl>
                                          <p:spTgt spid="2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grpId="3" nodeType="clickEffect">
                                  <p:stCondLst>
                                    <p:cond delay="0"/>
                                  </p:stCondLst>
                                  <p:iterate>
                                    <p:tmAbs val="0"/>
                                  </p:iterate>
                                  <p:childTnLst>
                                    <p:set>
                                      <p:cBhvr>
                                        <p:cTn id="15" fill="hold"/>
                                        <p:tgtEl>
                                          <p:spTgt spid="236"/>
                                        </p:tgtEl>
                                        <p:attrNameLst>
                                          <p:attrName>style.visibility</p:attrName>
                                        </p:attrNameLst>
                                      </p:cBhvr>
                                      <p:to>
                                        <p:strVal val="visible"/>
                                      </p:to>
                                    </p:set>
                                    <p:animEffect transition="in" filter="fade">
                                      <p:cBhvr>
                                        <p:cTn id="16" dur="10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2" animBg="1" advAuto="0"/>
      <p:bldP spid="236" grpId="3"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Rectangle"/>
          <p:cNvSpPr/>
          <p:nvPr/>
        </p:nvSpPr>
        <p:spPr>
          <a:xfrm>
            <a:off x="-96702" y="-66599"/>
            <a:ext cx="25168676" cy="14438332"/>
          </a:xfrm>
          <a:prstGeom prst="rect">
            <a:avLst/>
          </a:prstGeom>
          <a:solidFill>
            <a:srgbClr val="000000">
              <a:alpha val="45000"/>
            </a:srgbClr>
          </a:solidFill>
          <a:ln w="12700">
            <a:miter lim="400000"/>
          </a:ln>
        </p:spPr>
        <p:txBody>
          <a:bodyPr lIns="50800" tIns="50800" rIns="50800" bIns="50800" anchor="ctr"/>
          <a:lstStyle/>
          <a:p>
            <a:pPr algn="ctr" defTabSz="825500">
              <a:lnSpc>
                <a:spcPct val="100000"/>
              </a:lnSpc>
              <a:spcBef>
                <a:spcPts val="0"/>
              </a:spcBef>
              <a:defRPr sz="3200">
                <a:latin typeface="Helvetica Neue Medium"/>
                <a:ea typeface="Helvetica Neue Medium"/>
                <a:cs typeface="Helvetica Neue Medium"/>
                <a:sym typeface="Helvetica Neue Medium"/>
              </a:defRPr>
            </a:pPr>
            <a:endParaRPr/>
          </a:p>
        </p:txBody>
      </p:sp>
      <p:pic>
        <p:nvPicPr>
          <p:cNvPr id="241" name="Image" descr="Image"/>
          <p:cNvPicPr>
            <a:picLocks noChangeAspect="1"/>
          </p:cNvPicPr>
          <p:nvPr/>
        </p:nvPicPr>
        <p:blipFill>
          <a:blip r:embed="rId3"/>
          <a:stretch>
            <a:fillRect/>
          </a:stretch>
        </p:blipFill>
        <p:spPr>
          <a:xfrm>
            <a:off x="-2332741" y="-1587732"/>
            <a:ext cx="28189009" cy="21145196"/>
          </a:xfrm>
          <a:prstGeom prst="rect">
            <a:avLst/>
          </a:prstGeom>
          <a:ln w="12700">
            <a:miter lim="400000"/>
          </a:ln>
        </p:spPr>
      </p:pic>
      <p:pic>
        <p:nvPicPr>
          <p:cNvPr id="242" name="IMG_1492.JPG" descr="IMG_1492.JPG"/>
          <p:cNvPicPr>
            <a:picLocks noChangeAspect="1"/>
          </p:cNvPicPr>
          <p:nvPr/>
        </p:nvPicPr>
        <p:blipFill>
          <a:blip r:embed="rId4"/>
          <a:stretch>
            <a:fillRect/>
          </a:stretch>
        </p:blipFill>
        <p:spPr>
          <a:xfrm>
            <a:off x="-551379" y="-1229502"/>
            <a:ext cx="25856753" cy="17241575"/>
          </a:xfrm>
          <a:prstGeom prst="rect">
            <a:avLst/>
          </a:prstGeom>
          <a:ln w="12700">
            <a:miter lim="400000"/>
          </a:ln>
        </p:spPr>
      </p:pic>
      <p:sp>
        <p:nvSpPr>
          <p:cNvPr id="243" name="Rectangle"/>
          <p:cNvSpPr/>
          <p:nvPr/>
        </p:nvSpPr>
        <p:spPr>
          <a:xfrm>
            <a:off x="-37260" y="-209822"/>
            <a:ext cx="24458520" cy="14035724"/>
          </a:xfrm>
          <a:prstGeom prst="rect">
            <a:avLst/>
          </a:prstGeom>
          <a:solidFill>
            <a:srgbClr val="000000">
              <a:alpha val="47901"/>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44" name="Rectangle"/>
          <p:cNvSpPr/>
          <p:nvPr/>
        </p:nvSpPr>
        <p:spPr>
          <a:xfrm>
            <a:off x="-56427" y="-159862"/>
            <a:ext cx="24477242" cy="14035724"/>
          </a:xfrm>
          <a:prstGeom prst="rect">
            <a:avLst/>
          </a:prstGeom>
          <a:solidFill>
            <a:srgbClr val="000000">
              <a:alpha val="30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45" name="Triangle"/>
          <p:cNvSpPr/>
          <p:nvPr/>
        </p:nvSpPr>
        <p:spPr>
          <a:xfrm>
            <a:off x="-7978494" y="11562049"/>
            <a:ext cx="32386979" cy="296257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246" name="Picture 6" descr="Picture 6"/>
          <p:cNvPicPr>
            <a:picLocks noChangeAspect="1"/>
          </p:cNvPicPr>
          <p:nvPr/>
        </p:nvPicPr>
        <p:blipFill>
          <a:blip r:embed="rId5"/>
          <a:srcRect l="86531" t="89414" r="3181" b="1412"/>
          <a:stretch>
            <a:fillRect/>
          </a:stretch>
        </p:blipFill>
        <p:spPr>
          <a:xfrm>
            <a:off x="21443668" y="12211730"/>
            <a:ext cx="2505816" cy="1258114"/>
          </a:xfrm>
          <a:prstGeom prst="rect">
            <a:avLst/>
          </a:prstGeom>
          <a:ln w="12700">
            <a:miter lim="400000"/>
          </a:ln>
        </p:spPr>
      </p:pic>
      <p:sp>
        <p:nvSpPr>
          <p:cNvPr id="247" name="Line"/>
          <p:cNvSpPr/>
          <p:nvPr/>
        </p:nvSpPr>
        <p:spPr>
          <a:xfrm>
            <a:off x="11074031" y="13726041"/>
            <a:ext cx="12806548" cy="3176"/>
          </a:xfrm>
          <a:prstGeom prst="line">
            <a:avLst/>
          </a:prstGeom>
          <a:ln w="25400">
            <a:solidFill>
              <a:srgbClr val="000000"/>
            </a:solidFill>
            <a:miter lim="400000"/>
          </a:ln>
        </p:spPr>
        <p:txBody>
          <a:bodyPr lIns="50800" tIns="50800" rIns="50800" bIns="50800" anchor="ctr"/>
          <a:lstStyle/>
          <a:p>
            <a:pPr algn="ctr">
              <a:lnSpc>
                <a:spcPct val="100000"/>
              </a:lnSpc>
              <a:spcBef>
                <a:spcPts val="0"/>
              </a:spcBef>
              <a:defRPr sz="2400">
                <a:solidFill>
                  <a:srgbClr val="5E5E5E"/>
                </a:solidFill>
              </a:defRPr>
            </a:pPr>
            <a:endParaRPr/>
          </a:p>
        </p:txBody>
      </p:sp>
      <p:pic>
        <p:nvPicPr>
          <p:cNvPr id="248" name="Picture 4" descr="Picture 4"/>
          <p:cNvPicPr>
            <a:picLocks noChangeAspect="1"/>
          </p:cNvPicPr>
          <p:nvPr/>
        </p:nvPicPr>
        <p:blipFill>
          <a:blip r:embed="rId6"/>
          <a:srcRect r="4992" b="87771"/>
          <a:stretch>
            <a:fillRect/>
          </a:stretch>
        </p:blipFill>
        <p:spPr>
          <a:xfrm>
            <a:off x="12700" y="-1"/>
            <a:ext cx="23142451" cy="1677195"/>
          </a:xfrm>
          <a:custGeom>
            <a:avLst/>
            <a:gdLst/>
            <a:ahLst/>
            <a:cxnLst>
              <a:cxn ang="0">
                <a:pos x="wd2" y="hd2"/>
              </a:cxn>
              <a:cxn ang="5400000">
                <a:pos x="wd2" y="hd2"/>
              </a:cxn>
              <a:cxn ang="10800000">
                <a:pos x="wd2" y="hd2"/>
              </a:cxn>
              <a:cxn ang="16200000">
                <a:pos x="wd2" y="hd2"/>
              </a:cxn>
            </a:cxnLst>
            <a:rect l="0" t="0" r="r" b="b"/>
            <a:pathLst>
              <a:path w="21555" h="21255" extrusionOk="0">
                <a:moveTo>
                  <a:pt x="0" y="0"/>
                </a:moveTo>
                <a:lnTo>
                  <a:pt x="0" y="9375"/>
                </a:lnTo>
                <a:lnTo>
                  <a:pt x="0" y="18746"/>
                </a:lnTo>
                <a:lnTo>
                  <a:pt x="115" y="18544"/>
                </a:lnTo>
                <a:cubicBezTo>
                  <a:pt x="236" y="18330"/>
                  <a:pt x="904" y="17483"/>
                  <a:pt x="1442" y="16860"/>
                </a:cubicBezTo>
                <a:cubicBezTo>
                  <a:pt x="1940" y="16282"/>
                  <a:pt x="2881" y="15090"/>
                  <a:pt x="3314" y="14486"/>
                </a:cubicBezTo>
                <a:cubicBezTo>
                  <a:pt x="3529" y="14186"/>
                  <a:pt x="3984" y="13603"/>
                  <a:pt x="4324" y="13193"/>
                </a:cubicBezTo>
                <a:cubicBezTo>
                  <a:pt x="4665" y="12783"/>
                  <a:pt x="5114" y="12203"/>
                  <a:pt x="5321" y="11905"/>
                </a:cubicBezTo>
                <a:cubicBezTo>
                  <a:pt x="5529" y="11608"/>
                  <a:pt x="5899" y="11121"/>
                  <a:pt x="6144" y="10824"/>
                </a:cubicBezTo>
                <a:cubicBezTo>
                  <a:pt x="6388" y="10527"/>
                  <a:pt x="7176" y="9548"/>
                  <a:pt x="7895" y="8646"/>
                </a:cubicBezTo>
                <a:cubicBezTo>
                  <a:pt x="8614" y="7744"/>
                  <a:pt x="9875" y="6161"/>
                  <a:pt x="10697" y="5130"/>
                </a:cubicBezTo>
                <a:cubicBezTo>
                  <a:pt x="11520" y="4099"/>
                  <a:pt x="12220" y="3181"/>
                  <a:pt x="12253" y="3088"/>
                </a:cubicBezTo>
                <a:cubicBezTo>
                  <a:pt x="12304" y="2947"/>
                  <a:pt x="12314" y="2678"/>
                  <a:pt x="12314" y="1459"/>
                </a:cubicBezTo>
                <a:lnTo>
                  <a:pt x="12314" y="0"/>
                </a:lnTo>
                <a:lnTo>
                  <a:pt x="6157" y="0"/>
                </a:lnTo>
                <a:lnTo>
                  <a:pt x="0" y="0"/>
                </a:lnTo>
                <a:close/>
                <a:moveTo>
                  <a:pt x="18627" y="11493"/>
                </a:moveTo>
                <a:cubicBezTo>
                  <a:pt x="18553" y="11495"/>
                  <a:pt x="18479" y="11767"/>
                  <a:pt x="18415" y="12333"/>
                </a:cubicBezTo>
                <a:cubicBezTo>
                  <a:pt x="18173" y="14492"/>
                  <a:pt x="18242" y="19945"/>
                  <a:pt x="18526" y="21019"/>
                </a:cubicBezTo>
                <a:cubicBezTo>
                  <a:pt x="18679" y="21600"/>
                  <a:pt x="18873" y="20642"/>
                  <a:pt x="18957" y="18897"/>
                </a:cubicBezTo>
                <a:cubicBezTo>
                  <a:pt x="19018" y="17644"/>
                  <a:pt x="19013" y="14797"/>
                  <a:pt x="18949" y="13605"/>
                </a:cubicBezTo>
                <a:cubicBezTo>
                  <a:pt x="18875" y="12234"/>
                  <a:pt x="18751" y="11489"/>
                  <a:pt x="18627" y="11493"/>
                </a:cubicBezTo>
                <a:close/>
                <a:moveTo>
                  <a:pt x="21212" y="11533"/>
                </a:moveTo>
                <a:cubicBezTo>
                  <a:pt x="21154" y="11487"/>
                  <a:pt x="21098" y="11661"/>
                  <a:pt x="21034" y="12046"/>
                </a:cubicBezTo>
                <a:cubicBezTo>
                  <a:pt x="20759" y="13702"/>
                  <a:pt x="20754" y="18876"/>
                  <a:pt x="21026" y="20556"/>
                </a:cubicBezTo>
                <a:cubicBezTo>
                  <a:pt x="21088" y="20939"/>
                  <a:pt x="21162" y="21255"/>
                  <a:pt x="21192" y="21255"/>
                </a:cubicBezTo>
                <a:cubicBezTo>
                  <a:pt x="21294" y="21255"/>
                  <a:pt x="21470" y="19884"/>
                  <a:pt x="21513" y="18751"/>
                </a:cubicBezTo>
                <a:cubicBezTo>
                  <a:pt x="21600" y="16472"/>
                  <a:pt x="21545" y="13343"/>
                  <a:pt x="21400" y="12338"/>
                </a:cubicBezTo>
                <a:cubicBezTo>
                  <a:pt x="21330" y="11846"/>
                  <a:pt x="21270" y="11579"/>
                  <a:pt x="21212" y="11533"/>
                </a:cubicBezTo>
                <a:close/>
                <a:moveTo>
                  <a:pt x="20344" y="11543"/>
                </a:moveTo>
                <a:cubicBezTo>
                  <a:pt x="20240" y="11551"/>
                  <a:pt x="20136" y="12093"/>
                  <a:pt x="20066" y="13047"/>
                </a:cubicBezTo>
                <a:cubicBezTo>
                  <a:pt x="19885" y="15500"/>
                  <a:pt x="19972" y="19896"/>
                  <a:pt x="20219" y="20873"/>
                </a:cubicBezTo>
                <a:cubicBezTo>
                  <a:pt x="20333" y="21321"/>
                  <a:pt x="20344" y="21324"/>
                  <a:pt x="20449" y="20913"/>
                </a:cubicBezTo>
                <a:cubicBezTo>
                  <a:pt x="20793" y="19571"/>
                  <a:pt x="20791" y="12982"/>
                  <a:pt x="20446" y="11719"/>
                </a:cubicBezTo>
                <a:cubicBezTo>
                  <a:pt x="20413" y="11598"/>
                  <a:pt x="20378" y="11541"/>
                  <a:pt x="20344" y="11543"/>
                </a:cubicBezTo>
                <a:close/>
                <a:moveTo>
                  <a:pt x="19459" y="11634"/>
                </a:moveTo>
                <a:cubicBezTo>
                  <a:pt x="19371" y="11702"/>
                  <a:pt x="19282" y="12181"/>
                  <a:pt x="19207" y="13208"/>
                </a:cubicBezTo>
                <a:cubicBezTo>
                  <a:pt x="19142" y="14096"/>
                  <a:pt x="19131" y="14538"/>
                  <a:pt x="19131" y="16271"/>
                </a:cubicBezTo>
                <a:cubicBezTo>
                  <a:pt x="19131" y="18696"/>
                  <a:pt x="19195" y="19929"/>
                  <a:pt x="19360" y="20702"/>
                </a:cubicBezTo>
                <a:cubicBezTo>
                  <a:pt x="19542" y="21554"/>
                  <a:pt x="19708" y="20766"/>
                  <a:pt x="19806" y="18590"/>
                </a:cubicBezTo>
                <a:cubicBezTo>
                  <a:pt x="19969" y="14941"/>
                  <a:pt x="19720" y="11429"/>
                  <a:pt x="19459" y="11634"/>
                </a:cubicBezTo>
                <a:close/>
              </a:path>
            </a:pathLst>
          </a:custGeom>
          <a:ln w="12700">
            <a:miter lim="400000"/>
          </a:ln>
        </p:spPr>
      </p:pic>
      <p:sp>
        <p:nvSpPr>
          <p:cNvPr id="249" name="Persuasive Design"/>
          <p:cNvSpPr txBox="1"/>
          <p:nvPr/>
        </p:nvSpPr>
        <p:spPr>
          <a:xfrm>
            <a:off x="1278630" y="943799"/>
            <a:ext cx="16608710" cy="2260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2438400">
              <a:spcBef>
                <a:spcPts val="0"/>
              </a:spcBef>
              <a:defRPr sz="14300">
                <a:solidFill>
                  <a:srgbClr val="FFFFFF"/>
                </a:solidFill>
                <a:latin typeface="SF Compact Bold"/>
                <a:ea typeface="SF Compact Bold"/>
                <a:cs typeface="SF Compact Bold"/>
                <a:sym typeface="SF Compact Bold"/>
              </a:defRPr>
            </a:lvl1pPr>
          </a:lstStyle>
          <a:p>
            <a:r>
              <a:t>Persuasive Design</a:t>
            </a:r>
          </a:p>
        </p:txBody>
      </p:sp>
      <p:sp>
        <p:nvSpPr>
          <p:cNvPr id="250" name="Notifications…"/>
          <p:cNvSpPr txBox="1"/>
          <p:nvPr/>
        </p:nvSpPr>
        <p:spPr>
          <a:xfrm>
            <a:off x="1368191" y="3701117"/>
            <a:ext cx="20080775" cy="798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1435100" indent="-1435100" defTabSz="2438400">
              <a:spcBef>
                <a:spcPts val="0"/>
              </a:spcBef>
              <a:buSzPct val="123000"/>
              <a:buChar char="•"/>
              <a:defRPr sz="11300">
                <a:solidFill>
                  <a:srgbClr val="FFFFFF"/>
                </a:solidFill>
                <a:latin typeface="SF Compact Bold"/>
                <a:ea typeface="SF Compact Bold"/>
                <a:cs typeface="SF Compact Bold"/>
                <a:sym typeface="SF Compact Bold"/>
              </a:defRPr>
            </a:pPr>
            <a:r>
              <a:t>Notifications</a:t>
            </a:r>
          </a:p>
          <a:p>
            <a:pPr marL="1435100" indent="-1435100" defTabSz="2438400">
              <a:spcBef>
                <a:spcPts val="0"/>
              </a:spcBef>
              <a:buSzPct val="123000"/>
              <a:buChar char="•"/>
              <a:defRPr sz="11300">
                <a:solidFill>
                  <a:srgbClr val="FFFFFF"/>
                </a:solidFill>
                <a:latin typeface="SF Compact Bold"/>
                <a:ea typeface="SF Compact Bold"/>
                <a:cs typeface="SF Compact Bold"/>
                <a:sym typeface="SF Compact Bold"/>
              </a:defRPr>
            </a:pPr>
            <a:r>
              <a:t>Doom Scrolling</a:t>
            </a:r>
          </a:p>
          <a:p>
            <a:pPr marL="1435100" indent="-1435100" defTabSz="2438400">
              <a:spcBef>
                <a:spcPts val="0"/>
              </a:spcBef>
              <a:buSzPct val="123000"/>
              <a:buChar char="•"/>
              <a:defRPr sz="11300">
                <a:solidFill>
                  <a:srgbClr val="FFFFFF"/>
                </a:solidFill>
                <a:latin typeface="SF Compact Bold"/>
                <a:ea typeface="SF Compact Bold"/>
                <a:cs typeface="SF Compact Bold"/>
                <a:sym typeface="SF Compact Bold"/>
              </a:defRPr>
            </a:pPr>
            <a:r>
              <a:t>Likes/Comments</a:t>
            </a:r>
          </a:p>
          <a:p>
            <a:pPr marL="1435100" indent="-1435100" defTabSz="2438400">
              <a:spcBef>
                <a:spcPts val="0"/>
              </a:spcBef>
              <a:buSzPct val="123000"/>
              <a:buChar char="•"/>
              <a:defRPr sz="11300">
                <a:solidFill>
                  <a:srgbClr val="FFFFFF"/>
                </a:solidFill>
                <a:latin typeface="SF Compact Bold"/>
                <a:ea typeface="SF Compact Bold"/>
                <a:cs typeface="SF Compact Bold"/>
                <a:sym typeface="SF Compact Bold"/>
              </a:defRPr>
            </a:pPr>
            <a:r>
              <a:t>Gamer points</a:t>
            </a:r>
          </a:p>
          <a:p>
            <a:pPr marL="1435100" indent="-1435100" defTabSz="2438400">
              <a:spcBef>
                <a:spcPts val="0"/>
              </a:spcBef>
              <a:buSzPct val="123000"/>
              <a:buChar char="•"/>
              <a:defRPr sz="11300">
                <a:solidFill>
                  <a:srgbClr val="FFFFFF"/>
                </a:solidFill>
                <a:latin typeface="SF Compact Bold"/>
                <a:ea typeface="SF Compact Bold"/>
                <a:cs typeface="SF Compact Bold"/>
                <a:sym typeface="SF Compact Bold"/>
              </a:defRPr>
            </a:pPr>
            <a:r>
              <a:t>Loot boxes</a:t>
            </a:r>
          </a:p>
        </p:txBody>
      </p:sp>
      <p:pic>
        <p:nvPicPr>
          <p:cNvPr id="251" name="pasted-movie.png" descr="pasted-movie.png"/>
          <p:cNvPicPr>
            <a:picLocks noChangeAspect="1"/>
          </p:cNvPicPr>
          <p:nvPr/>
        </p:nvPicPr>
        <p:blipFill>
          <a:blip r:embed="rId7"/>
          <a:stretch>
            <a:fillRect/>
          </a:stretch>
        </p:blipFill>
        <p:spPr>
          <a:xfrm>
            <a:off x="17455696" y="3501248"/>
            <a:ext cx="4715914" cy="838803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251"/>
                                        </p:tgtEl>
                                        <p:attrNameLst>
                                          <p:attrName>style.visibility</p:attrName>
                                        </p:attrNameLst>
                                      </p:cBhvr>
                                      <p:to>
                                        <p:strVal val="visible"/>
                                      </p:to>
                                    </p:set>
                                    <p:animEffect transition="in" filter="fade">
                                      <p:cBhvr>
                                        <p:cTn id="7" dur="10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1" presetClass="path" presetSubtype="0" accel="50000" decel="50000" fill="hold" nodeType="clickEffect">
                                  <p:stCondLst>
                                    <p:cond delay="0"/>
                                  </p:stCondLst>
                                  <p:childTnLst>
                                    <p:animMotion origin="layout" path="M 0.000000 0.000000 L 0.219444 0.000000" pathEditMode="relative">
                                      <p:cBhvr>
                                        <p:cTn id="11" dur="1000" fill="hold"/>
                                        <p:tgtEl>
                                          <p:spTgt spid="251"/>
                                        </p:tgtEl>
                                        <p:attrNameLst>
                                          <p:attrName>ppt_x</p:attrName>
                                          <p:attrName>ppt_y</p:attrName>
                                        </p:attrNameLst>
                                      </p:cBhvr>
                                    </p:animMotion>
                                  </p:childTnLst>
                                </p:cTn>
                              </p:par>
                            </p:childTnLst>
                          </p:cTn>
                        </p:par>
                      </p:childTnLst>
                    </p:cTn>
                  </p:par>
                  <p:par>
                    <p:cTn id="12" fill="hold">
                      <p:stCondLst>
                        <p:cond delay="indefinite"/>
                      </p:stCondLst>
                      <p:childTnLst>
                        <p:par>
                          <p:cTn id="13" fill="hold">
                            <p:stCondLst>
                              <p:cond delay="0"/>
                            </p:stCondLst>
                            <p:childTnLst>
                              <p:par>
                                <p:cTn id="14" presetID="2" presetClass="entr" presetSubtype="1" fill="hold" grpId="3" nodeType="clickEffect">
                                  <p:stCondLst>
                                    <p:cond delay="0"/>
                                  </p:stCondLst>
                                  <p:iterate>
                                    <p:tmAbs val="0"/>
                                  </p:iterate>
                                  <p:childTnLst>
                                    <p:set>
                                      <p:cBhvr>
                                        <p:cTn id="15" fill="hold"/>
                                        <p:tgtEl>
                                          <p:spTgt spid="250">
                                            <p:bg/>
                                          </p:spTgt>
                                        </p:tgtEl>
                                        <p:attrNameLst>
                                          <p:attrName>style.visibility</p:attrName>
                                        </p:attrNameLst>
                                      </p:cBhvr>
                                      <p:to>
                                        <p:strVal val="visible"/>
                                      </p:to>
                                    </p:set>
                                    <p:anim calcmode="lin" valueType="num">
                                      <p:cBhvr>
                                        <p:cTn id="16" dur="1000" fill="hold"/>
                                        <p:tgtEl>
                                          <p:spTgt spid="250">
                                            <p:bg/>
                                          </p:spTgt>
                                        </p:tgtEl>
                                        <p:attrNameLst>
                                          <p:attrName>ppt_x</p:attrName>
                                        </p:attrNameLst>
                                      </p:cBhvr>
                                      <p:tavLst>
                                        <p:tav tm="0">
                                          <p:val>
                                            <p:strVal val="#ppt_x"/>
                                          </p:val>
                                        </p:tav>
                                        <p:tav tm="100000">
                                          <p:val>
                                            <p:strVal val="#ppt_x"/>
                                          </p:val>
                                        </p:tav>
                                      </p:tavLst>
                                    </p:anim>
                                    <p:anim calcmode="lin" valueType="num">
                                      <p:cBhvr>
                                        <p:cTn id="17" dur="1000" fill="hold"/>
                                        <p:tgtEl>
                                          <p:spTgt spid="250">
                                            <p:bg/>
                                          </p:spTgt>
                                        </p:tgtEl>
                                        <p:attrNameLst>
                                          <p:attrName>ppt_y</p:attrName>
                                        </p:attrNameLst>
                                      </p:cBhvr>
                                      <p:tavLst>
                                        <p:tav tm="0">
                                          <p:val>
                                            <p:strVal val="0-#ppt_h/2"/>
                                          </p:val>
                                        </p:tav>
                                        <p:tav tm="100000">
                                          <p:val>
                                            <p:strVal val="#ppt_y"/>
                                          </p:val>
                                        </p:tav>
                                      </p:tavLst>
                                    </p:anim>
                                  </p:childTnLst>
                                </p:cTn>
                              </p:par>
                              <p:par>
                                <p:cTn id="18" presetID="2" presetClass="entr" presetSubtype="1" fill="hold" grpId="3" nodeType="withEffect">
                                  <p:stCondLst>
                                    <p:cond delay="0"/>
                                  </p:stCondLst>
                                  <p:iterate>
                                    <p:tmAbs val="0"/>
                                  </p:iterate>
                                  <p:childTnLst>
                                    <p:set>
                                      <p:cBhvr>
                                        <p:cTn id="19" fill="hold"/>
                                        <p:tgtEl>
                                          <p:spTgt spid="250">
                                            <p:txEl>
                                              <p:pRg st="0" end="0"/>
                                            </p:txEl>
                                          </p:spTgt>
                                        </p:tgtEl>
                                        <p:attrNameLst>
                                          <p:attrName>style.visibility</p:attrName>
                                        </p:attrNameLst>
                                      </p:cBhvr>
                                      <p:to>
                                        <p:strVal val="visible"/>
                                      </p:to>
                                    </p:set>
                                    <p:anim calcmode="lin" valueType="num">
                                      <p:cBhvr>
                                        <p:cTn id="20" dur="1000" fill="hold"/>
                                        <p:tgtEl>
                                          <p:spTgt spid="250">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5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grpId="3" nodeType="clickEffect">
                                  <p:stCondLst>
                                    <p:cond delay="0"/>
                                  </p:stCondLst>
                                  <p:iterate>
                                    <p:tmAbs val="0"/>
                                  </p:iterate>
                                  <p:childTnLst>
                                    <p:set>
                                      <p:cBhvr>
                                        <p:cTn id="25" fill="hold"/>
                                        <p:tgtEl>
                                          <p:spTgt spid="250">
                                            <p:txEl>
                                              <p:pRg st="1" end="1"/>
                                            </p:txEl>
                                          </p:spTgt>
                                        </p:tgtEl>
                                        <p:attrNameLst>
                                          <p:attrName>style.visibility</p:attrName>
                                        </p:attrNameLst>
                                      </p:cBhvr>
                                      <p:to>
                                        <p:strVal val="visible"/>
                                      </p:to>
                                    </p:set>
                                    <p:anim calcmode="lin" valueType="num">
                                      <p:cBhvr>
                                        <p:cTn id="26" dur="1000" fill="hold"/>
                                        <p:tgtEl>
                                          <p:spTgt spid="250">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250">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grpId="3" nodeType="clickEffect">
                                  <p:stCondLst>
                                    <p:cond delay="0"/>
                                  </p:stCondLst>
                                  <p:iterate>
                                    <p:tmAbs val="0"/>
                                  </p:iterate>
                                  <p:childTnLst>
                                    <p:set>
                                      <p:cBhvr>
                                        <p:cTn id="31" fill="hold"/>
                                        <p:tgtEl>
                                          <p:spTgt spid="250">
                                            <p:txEl>
                                              <p:pRg st="2" end="2"/>
                                            </p:txEl>
                                          </p:spTgt>
                                        </p:tgtEl>
                                        <p:attrNameLst>
                                          <p:attrName>style.visibility</p:attrName>
                                        </p:attrNameLst>
                                      </p:cBhvr>
                                      <p:to>
                                        <p:strVal val="visible"/>
                                      </p:to>
                                    </p:set>
                                    <p:anim calcmode="lin" valueType="num">
                                      <p:cBhvr>
                                        <p:cTn id="32" dur="1000" fill="hold"/>
                                        <p:tgtEl>
                                          <p:spTgt spid="250">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250">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grpId="3" nodeType="clickEffect">
                                  <p:stCondLst>
                                    <p:cond delay="0"/>
                                  </p:stCondLst>
                                  <p:iterate>
                                    <p:tmAbs val="0"/>
                                  </p:iterate>
                                  <p:childTnLst>
                                    <p:set>
                                      <p:cBhvr>
                                        <p:cTn id="37" fill="hold"/>
                                        <p:tgtEl>
                                          <p:spTgt spid="250">
                                            <p:txEl>
                                              <p:pRg st="3" end="3"/>
                                            </p:txEl>
                                          </p:spTgt>
                                        </p:tgtEl>
                                        <p:attrNameLst>
                                          <p:attrName>style.visibility</p:attrName>
                                        </p:attrNameLst>
                                      </p:cBhvr>
                                      <p:to>
                                        <p:strVal val="visible"/>
                                      </p:to>
                                    </p:set>
                                    <p:anim calcmode="lin" valueType="num">
                                      <p:cBhvr>
                                        <p:cTn id="38" dur="1000" fill="hold"/>
                                        <p:tgtEl>
                                          <p:spTgt spid="250">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250">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1" fill="hold" grpId="3" nodeType="clickEffect">
                                  <p:stCondLst>
                                    <p:cond delay="0"/>
                                  </p:stCondLst>
                                  <p:iterate>
                                    <p:tmAbs val="0"/>
                                  </p:iterate>
                                  <p:childTnLst>
                                    <p:set>
                                      <p:cBhvr>
                                        <p:cTn id="43" fill="hold"/>
                                        <p:tgtEl>
                                          <p:spTgt spid="250">
                                            <p:txEl>
                                              <p:pRg st="4" end="4"/>
                                            </p:txEl>
                                          </p:spTgt>
                                        </p:tgtEl>
                                        <p:attrNameLst>
                                          <p:attrName>style.visibility</p:attrName>
                                        </p:attrNameLst>
                                      </p:cBhvr>
                                      <p:to>
                                        <p:strVal val="visible"/>
                                      </p:to>
                                    </p:set>
                                    <p:anim calcmode="lin" valueType="num">
                                      <p:cBhvr>
                                        <p:cTn id="44" dur="1000" fill="hold"/>
                                        <p:tgtEl>
                                          <p:spTgt spid="250">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250">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3" build="p" bldLvl="5" animBg="1" advAuto="0"/>
      <p:bldP spid="251"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Rectangle"/>
          <p:cNvSpPr/>
          <p:nvPr/>
        </p:nvSpPr>
        <p:spPr>
          <a:xfrm>
            <a:off x="-96702" y="-66599"/>
            <a:ext cx="25168676" cy="14438332"/>
          </a:xfrm>
          <a:prstGeom prst="rect">
            <a:avLst/>
          </a:prstGeom>
          <a:solidFill>
            <a:srgbClr val="000000">
              <a:alpha val="45000"/>
            </a:srgbClr>
          </a:solidFill>
          <a:ln w="12700">
            <a:miter lim="400000"/>
          </a:ln>
        </p:spPr>
        <p:txBody>
          <a:bodyPr lIns="50800" tIns="50800" rIns="50800" bIns="50800" anchor="ctr"/>
          <a:lstStyle/>
          <a:p>
            <a:pPr algn="ctr" defTabSz="825500">
              <a:lnSpc>
                <a:spcPct val="100000"/>
              </a:lnSpc>
              <a:spcBef>
                <a:spcPts val="0"/>
              </a:spcBef>
              <a:defRPr sz="3200">
                <a:latin typeface="Helvetica Neue Medium"/>
                <a:ea typeface="Helvetica Neue Medium"/>
                <a:cs typeface="Helvetica Neue Medium"/>
                <a:sym typeface="Helvetica Neue Medium"/>
              </a:defRPr>
            </a:pPr>
            <a:endParaRPr/>
          </a:p>
        </p:txBody>
      </p:sp>
      <p:pic>
        <p:nvPicPr>
          <p:cNvPr id="256" name="Image" descr="Image"/>
          <p:cNvPicPr>
            <a:picLocks noChangeAspect="1"/>
          </p:cNvPicPr>
          <p:nvPr/>
        </p:nvPicPr>
        <p:blipFill>
          <a:blip r:embed="rId3"/>
          <a:stretch>
            <a:fillRect/>
          </a:stretch>
        </p:blipFill>
        <p:spPr>
          <a:xfrm>
            <a:off x="-2332741" y="-1587732"/>
            <a:ext cx="28189009" cy="21145196"/>
          </a:xfrm>
          <a:prstGeom prst="rect">
            <a:avLst/>
          </a:prstGeom>
          <a:ln w="12700">
            <a:miter lim="400000"/>
          </a:ln>
        </p:spPr>
      </p:pic>
      <p:pic>
        <p:nvPicPr>
          <p:cNvPr id="257" name="IMG_1492.JPG" descr="IMG_1492.JPG"/>
          <p:cNvPicPr>
            <a:picLocks noChangeAspect="1"/>
          </p:cNvPicPr>
          <p:nvPr/>
        </p:nvPicPr>
        <p:blipFill>
          <a:blip r:embed="rId4"/>
          <a:stretch>
            <a:fillRect/>
          </a:stretch>
        </p:blipFill>
        <p:spPr>
          <a:xfrm>
            <a:off x="-551379" y="-1229502"/>
            <a:ext cx="25856753" cy="17241575"/>
          </a:xfrm>
          <a:prstGeom prst="rect">
            <a:avLst/>
          </a:prstGeom>
          <a:ln w="12700">
            <a:miter lim="400000"/>
          </a:ln>
        </p:spPr>
      </p:pic>
      <p:sp>
        <p:nvSpPr>
          <p:cNvPr id="258" name="Rectangle"/>
          <p:cNvSpPr/>
          <p:nvPr/>
        </p:nvSpPr>
        <p:spPr>
          <a:xfrm>
            <a:off x="-37260" y="-209822"/>
            <a:ext cx="24458520" cy="14035724"/>
          </a:xfrm>
          <a:prstGeom prst="rect">
            <a:avLst/>
          </a:prstGeom>
          <a:solidFill>
            <a:srgbClr val="000000">
              <a:alpha val="47901"/>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59" name="Rectangle"/>
          <p:cNvSpPr/>
          <p:nvPr/>
        </p:nvSpPr>
        <p:spPr>
          <a:xfrm>
            <a:off x="-56427" y="-159862"/>
            <a:ext cx="24477242" cy="14035724"/>
          </a:xfrm>
          <a:prstGeom prst="rect">
            <a:avLst/>
          </a:prstGeom>
          <a:solidFill>
            <a:srgbClr val="000000">
              <a:alpha val="30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60" name="Triangle"/>
          <p:cNvSpPr/>
          <p:nvPr/>
        </p:nvSpPr>
        <p:spPr>
          <a:xfrm>
            <a:off x="-7978494" y="11562049"/>
            <a:ext cx="32386979" cy="296257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261" name="Picture 6" descr="Picture 6"/>
          <p:cNvPicPr>
            <a:picLocks noChangeAspect="1"/>
          </p:cNvPicPr>
          <p:nvPr/>
        </p:nvPicPr>
        <p:blipFill>
          <a:blip r:embed="rId5"/>
          <a:srcRect l="86531" t="89414" r="3181" b="1412"/>
          <a:stretch>
            <a:fillRect/>
          </a:stretch>
        </p:blipFill>
        <p:spPr>
          <a:xfrm>
            <a:off x="21443668" y="12211730"/>
            <a:ext cx="2505816" cy="1258114"/>
          </a:xfrm>
          <a:prstGeom prst="rect">
            <a:avLst/>
          </a:prstGeom>
          <a:ln w="12700">
            <a:miter lim="400000"/>
          </a:ln>
        </p:spPr>
      </p:pic>
      <p:sp>
        <p:nvSpPr>
          <p:cNvPr id="262" name="Line"/>
          <p:cNvSpPr/>
          <p:nvPr/>
        </p:nvSpPr>
        <p:spPr>
          <a:xfrm>
            <a:off x="11074031" y="13726041"/>
            <a:ext cx="12806548" cy="3176"/>
          </a:xfrm>
          <a:prstGeom prst="line">
            <a:avLst/>
          </a:prstGeom>
          <a:ln w="25400">
            <a:solidFill>
              <a:srgbClr val="000000"/>
            </a:solidFill>
            <a:miter lim="400000"/>
          </a:ln>
        </p:spPr>
        <p:txBody>
          <a:bodyPr lIns="50800" tIns="50800" rIns="50800" bIns="50800" anchor="ctr"/>
          <a:lstStyle/>
          <a:p>
            <a:pPr algn="ctr">
              <a:lnSpc>
                <a:spcPct val="100000"/>
              </a:lnSpc>
              <a:spcBef>
                <a:spcPts val="0"/>
              </a:spcBef>
              <a:defRPr sz="2400">
                <a:solidFill>
                  <a:srgbClr val="5E5E5E"/>
                </a:solidFill>
              </a:defRPr>
            </a:pPr>
            <a:endParaRPr/>
          </a:p>
        </p:txBody>
      </p:sp>
      <p:pic>
        <p:nvPicPr>
          <p:cNvPr id="263" name="Picture 4" descr="Picture 4"/>
          <p:cNvPicPr>
            <a:picLocks noChangeAspect="1"/>
          </p:cNvPicPr>
          <p:nvPr/>
        </p:nvPicPr>
        <p:blipFill>
          <a:blip r:embed="rId6"/>
          <a:srcRect r="4992" b="87771"/>
          <a:stretch>
            <a:fillRect/>
          </a:stretch>
        </p:blipFill>
        <p:spPr>
          <a:xfrm>
            <a:off x="12700" y="-1"/>
            <a:ext cx="23142451" cy="1677195"/>
          </a:xfrm>
          <a:custGeom>
            <a:avLst/>
            <a:gdLst/>
            <a:ahLst/>
            <a:cxnLst>
              <a:cxn ang="0">
                <a:pos x="wd2" y="hd2"/>
              </a:cxn>
              <a:cxn ang="5400000">
                <a:pos x="wd2" y="hd2"/>
              </a:cxn>
              <a:cxn ang="10800000">
                <a:pos x="wd2" y="hd2"/>
              </a:cxn>
              <a:cxn ang="16200000">
                <a:pos x="wd2" y="hd2"/>
              </a:cxn>
            </a:cxnLst>
            <a:rect l="0" t="0" r="r" b="b"/>
            <a:pathLst>
              <a:path w="21555" h="21255" extrusionOk="0">
                <a:moveTo>
                  <a:pt x="0" y="0"/>
                </a:moveTo>
                <a:lnTo>
                  <a:pt x="0" y="9375"/>
                </a:lnTo>
                <a:lnTo>
                  <a:pt x="0" y="18746"/>
                </a:lnTo>
                <a:lnTo>
                  <a:pt x="115" y="18544"/>
                </a:lnTo>
                <a:cubicBezTo>
                  <a:pt x="236" y="18330"/>
                  <a:pt x="904" y="17483"/>
                  <a:pt x="1442" y="16860"/>
                </a:cubicBezTo>
                <a:cubicBezTo>
                  <a:pt x="1940" y="16282"/>
                  <a:pt x="2881" y="15090"/>
                  <a:pt x="3314" y="14486"/>
                </a:cubicBezTo>
                <a:cubicBezTo>
                  <a:pt x="3529" y="14186"/>
                  <a:pt x="3984" y="13603"/>
                  <a:pt x="4324" y="13193"/>
                </a:cubicBezTo>
                <a:cubicBezTo>
                  <a:pt x="4665" y="12783"/>
                  <a:pt x="5114" y="12203"/>
                  <a:pt x="5321" y="11905"/>
                </a:cubicBezTo>
                <a:cubicBezTo>
                  <a:pt x="5529" y="11608"/>
                  <a:pt x="5899" y="11121"/>
                  <a:pt x="6144" y="10824"/>
                </a:cubicBezTo>
                <a:cubicBezTo>
                  <a:pt x="6388" y="10527"/>
                  <a:pt x="7176" y="9548"/>
                  <a:pt x="7895" y="8646"/>
                </a:cubicBezTo>
                <a:cubicBezTo>
                  <a:pt x="8614" y="7744"/>
                  <a:pt x="9875" y="6161"/>
                  <a:pt x="10697" y="5130"/>
                </a:cubicBezTo>
                <a:cubicBezTo>
                  <a:pt x="11520" y="4099"/>
                  <a:pt x="12220" y="3181"/>
                  <a:pt x="12253" y="3088"/>
                </a:cubicBezTo>
                <a:cubicBezTo>
                  <a:pt x="12304" y="2947"/>
                  <a:pt x="12314" y="2678"/>
                  <a:pt x="12314" y="1459"/>
                </a:cubicBezTo>
                <a:lnTo>
                  <a:pt x="12314" y="0"/>
                </a:lnTo>
                <a:lnTo>
                  <a:pt x="6157" y="0"/>
                </a:lnTo>
                <a:lnTo>
                  <a:pt x="0" y="0"/>
                </a:lnTo>
                <a:close/>
                <a:moveTo>
                  <a:pt x="18627" y="11493"/>
                </a:moveTo>
                <a:cubicBezTo>
                  <a:pt x="18553" y="11495"/>
                  <a:pt x="18479" y="11767"/>
                  <a:pt x="18415" y="12333"/>
                </a:cubicBezTo>
                <a:cubicBezTo>
                  <a:pt x="18173" y="14492"/>
                  <a:pt x="18242" y="19945"/>
                  <a:pt x="18526" y="21019"/>
                </a:cubicBezTo>
                <a:cubicBezTo>
                  <a:pt x="18679" y="21600"/>
                  <a:pt x="18873" y="20642"/>
                  <a:pt x="18957" y="18897"/>
                </a:cubicBezTo>
                <a:cubicBezTo>
                  <a:pt x="19018" y="17644"/>
                  <a:pt x="19013" y="14797"/>
                  <a:pt x="18949" y="13605"/>
                </a:cubicBezTo>
                <a:cubicBezTo>
                  <a:pt x="18875" y="12234"/>
                  <a:pt x="18751" y="11489"/>
                  <a:pt x="18627" y="11493"/>
                </a:cubicBezTo>
                <a:close/>
                <a:moveTo>
                  <a:pt x="21212" y="11533"/>
                </a:moveTo>
                <a:cubicBezTo>
                  <a:pt x="21154" y="11487"/>
                  <a:pt x="21098" y="11661"/>
                  <a:pt x="21034" y="12046"/>
                </a:cubicBezTo>
                <a:cubicBezTo>
                  <a:pt x="20759" y="13702"/>
                  <a:pt x="20754" y="18876"/>
                  <a:pt x="21026" y="20556"/>
                </a:cubicBezTo>
                <a:cubicBezTo>
                  <a:pt x="21088" y="20939"/>
                  <a:pt x="21162" y="21255"/>
                  <a:pt x="21192" y="21255"/>
                </a:cubicBezTo>
                <a:cubicBezTo>
                  <a:pt x="21294" y="21255"/>
                  <a:pt x="21470" y="19884"/>
                  <a:pt x="21513" y="18751"/>
                </a:cubicBezTo>
                <a:cubicBezTo>
                  <a:pt x="21600" y="16472"/>
                  <a:pt x="21545" y="13343"/>
                  <a:pt x="21400" y="12338"/>
                </a:cubicBezTo>
                <a:cubicBezTo>
                  <a:pt x="21330" y="11846"/>
                  <a:pt x="21270" y="11579"/>
                  <a:pt x="21212" y="11533"/>
                </a:cubicBezTo>
                <a:close/>
                <a:moveTo>
                  <a:pt x="20344" y="11543"/>
                </a:moveTo>
                <a:cubicBezTo>
                  <a:pt x="20240" y="11551"/>
                  <a:pt x="20136" y="12093"/>
                  <a:pt x="20066" y="13047"/>
                </a:cubicBezTo>
                <a:cubicBezTo>
                  <a:pt x="19885" y="15500"/>
                  <a:pt x="19972" y="19896"/>
                  <a:pt x="20219" y="20873"/>
                </a:cubicBezTo>
                <a:cubicBezTo>
                  <a:pt x="20333" y="21321"/>
                  <a:pt x="20344" y="21324"/>
                  <a:pt x="20449" y="20913"/>
                </a:cubicBezTo>
                <a:cubicBezTo>
                  <a:pt x="20793" y="19571"/>
                  <a:pt x="20791" y="12982"/>
                  <a:pt x="20446" y="11719"/>
                </a:cubicBezTo>
                <a:cubicBezTo>
                  <a:pt x="20413" y="11598"/>
                  <a:pt x="20378" y="11541"/>
                  <a:pt x="20344" y="11543"/>
                </a:cubicBezTo>
                <a:close/>
                <a:moveTo>
                  <a:pt x="19459" y="11634"/>
                </a:moveTo>
                <a:cubicBezTo>
                  <a:pt x="19371" y="11702"/>
                  <a:pt x="19282" y="12181"/>
                  <a:pt x="19207" y="13208"/>
                </a:cubicBezTo>
                <a:cubicBezTo>
                  <a:pt x="19142" y="14096"/>
                  <a:pt x="19131" y="14538"/>
                  <a:pt x="19131" y="16271"/>
                </a:cubicBezTo>
                <a:cubicBezTo>
                  <a:pt x="19131" y="18696"/>
                  <a:pt x="19195" y="19929"/>
                  <a:pt x="19360" y="20702"/>
                </a:cubicBezTo>
                <a:cubicBezTo>
                  <a:pt x="19542" y="21554"/>
                  <a:pt x="19708" y="20766"/>
                  <a:pt x="19806" y="18590"/>
                </a:cubicBezTo>
                <a:cubicBezTo>
                  <a:pt x="19969" y="14941"/>
                  <a:pt x="19720" y="11429"/>
                  <a:pt x="19459" y="11634"/>
                </a:cubicBezTo>
                <a:close/>
              </a:path>
            </a:pathLst>
          </a:custGeom>
          <a:ln w="12700">
            <a:miter lim="400000"/>
          </a:ln>
        </p:spPr>
      </p:pic>
      <p:sp>
        <p:nvSpPr>
          <p:cNvPr id="264" name="Social Media"/>
          <p:cNvSpPr txBox="1"/>
          <p:nvPr/>
        </p:nvSpPr>
        <p:spPr>
          <a:xfrm>
            <a:off x="1278630" y="943799"/>
            <a:ext cx="16608710" cy="2260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2438400">
              <a:spcBef>
                <a:spcPts val="0"/>
              </a:spcBef>
              <a:defRPr sz="14300">
                <a:solidFill>
                  <a:srgbClr val="FFFFFF"/>
                </a:solidFill>
                <a:latin typeface="SF Compact Bold"/>
                <a:ea typeface="SF Compact Bold"/>
                <a:cs typeface="SF Compact Bold"/>
                <a:sym typeface="SF Compact Bold"/>
              </a:defRPr>
            </a:lvl1pPr>
          </a:lstStyle>
          <a:p>
            <a:r>
              <a:t>Social Media</a:t>
            </a:r>
          </a:p>
        </p:txBody>
      </p:sp>
      <p:sp>
        <p:nvSpPr>
          <p:cNvPr id="265" name="What is it?…"/>
          <p:cNvSpPr txBox="1"/>
          <p:nvPr/>
        </p:nvSpPr>
        <p:spPr>
          <a:xfrm>
            <a:off x="1285689" y="4926740"/>
            <a:ext cx="16594593" cy="6445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1435100" indent="-1435100" defTabSz="2438400">
              <a:spcBef>
                <a:spcPts val="0"/>
              </a:spcBef>
              <a:buSzPct val="123000"/>
              <a:buChar char="•"/>
              <a:defRPr sz="11300">
                <a:solidFill>
                  <a:srgbClr val="FFFFFF"/>
                </a:solidFill>
                <a:latin typeface="SF Compact Bold"/>
                <a:ea typeface="SF Compact Bold"/>
                <a:cs typeface="SF Compact Bold"/>
                <a:sym typeface="SF Compact Bold"/>
              </a:defRPr>
            </a:pPr>
            <a:r>
              <a:t>What is it?</a:t>
            </a:r>
          </a:p>
          <a:p>
            <a:pPr marL="1435100" indent="-1435100" defTabSz="2438400">
              <a:spcBef>
                <a:spcPts val="0"/>
              </a:spcBef>
              <a:buSzPct val="123000"/>
              <a:buChar char="•"/>
              <a:defRPr sz="11300">
                <a:solidFill>
                  <a:srgbClr val="FFFFFF"/>
                </a:solidFill>
                <a:latin typeface="SF Compact Bold"/>
                <a:ea typeface="SF Compact Bold"/>
                <a:cs typeface="SF Compact Bold"/>
                <a:sym typeface="SF Compact Bold"/>
              </a:defRPr>
            </a:pPr>
            <a:r>
              <a:t>Risks</a:t>
            </a:r>
          </a:p>
          <a:p>
            <a:pPr marL="1435100" indent="-1435100" defTabSz="2438400">
              <a:spcBef>
                <a:spcPts val="0"/>
              </a:spcBef>
              <a:buSzPct val="123000"/>
              <a:buChar char="•"/>
              <a:defRPr sz="11300">
                <a:solidFill>
                  <a:srgbClr val="FFFFFF"/>
                </a:solidFill>
                <a:latin typeface="SF Compact Bold"/>
                <a:ea typeface="SF Compact Bold"/>
                <a:cs typeface="SF Compact Bold"/>
                <a:sym typeface="SF Compact Bold"/>
              </a:defRPr>
            </a:pPr>
            <a:r>
              <a:t>Settings</a:t>
            </a:r>
          </a:p>
          <a:p>
            <a:pPr marL="1435100" indent="-1435100" defTabSz="2438400">
              <a:spcBef>
                <a:spcPts val="0"/>
              </a:spcBef>
              <a:buSzPct val="123000"/>
              <a:buChar char="•"/>
              <a:defRPr sz="11300">
                <a:solidFill>
                  <a:srgbClr val="FFFFFF"/>
                </a:solidFill>
                <a:latin typeface="SF Compact Bold"/>
                <a:ea typeface="SF Compact Bold"/>
                <a:cs typeface="SF Compact Bold"/>
                <a:sym typeface="SF Compact Bold"/>
              </a:defRPr>
            </a:pPr>
            <a:r>
              <a:rPr u="sng">
                <a:hlinkClick r:id="rId7"/>
              </a:rPr>
              <a:t>NSPCC</a:t>
            </a:r>
            <a:r>
              <a:t> resource</a:t>
            </a:r>
          </a:p>
        </p:txBody>
      </p:sp>
      <p:pic>
        <p:nvPicPr>
          <p:cNvPr id="266" name="pasted-movie.png" descr="pasted-movie.png"/>
          <p:cNvPicPr>
            <a:picLocks noChangeAspect="1"/>
          </p:cNvPicPr>
          <p:nvPr/>
        </p:nvPicPr>
        <p:blipFill>
          <a:blip r:embed="rId8"/>
          <a:stretch>
            <a:fillRect/>
          </a:stretch>
        </p:blipFill>
        <p:spPr>
          <a:xfrm>
            <a:off x="14037447" y="4260081"/>
            <a:ext cx="9384755" cy="626240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265">
                                            <p:bg/>
                                          </p:spTgt>
                                        </p:tgtEl>
                                        <p:attrNameLst>
                                          <p:attrName>style.visibility</p:attrName>
                                        </p:attrNameLst>
                                      </p:cBhvr>
                                      <p:to>
                                        <p:strVal val="visible"/>
                                      </p:to>
                                    </p:set>
                                    <p:anim calcmode="lin" valueType="num">
                                      <p:cBhvr>
                                        <p:cTn id="7" dur="1000" fill="hold"/>
                                        <p:tgtEl>
                                          <p:spTgt spid="265">
                                            <p:bg/>
                                          </p:spTgt>
                                        </p:tgtEl>
                                        <p:attrNameLst>
                                          <p:attrName>ppt_x</p:attrName>
                                        </p:attrNameLst>
                                      </p:cBhvr>
                                      <p:tavLst>
                                        <p:tav tm="0">
                                          <p:val>
                                            <p:strVal val="#ppt_x"/>
                                          </p:val>
                                        </p:tav>
                                        <p:tav tm="100000">
                                          <p:val>
                                            <p:strVal val="#ppt_x"/>
                                          </p:val>
                                        </p:tav>
                                      </p:tavLst>
                                    </p:anim>
                                    <p:anim calcmode="lin" valueType="num">
                                      <p:cBhvr>
                                        <p:cTn id="8" dur="1000" fill="hold"/>
                                        <p:tgtEl>
                                          <p:spTgt spid="265">
                                            <p:bg/>
                                          </p:spTgt>
                                        </p:tgtEl>
                                        <p:attrNameLst>
                                          <p:attrName>ppt_y</p:attrName>
                                        </p:attrNameLst>
                                      </p:cBhvr>
                                      <p:tavLst>
                                        <p:tav tm="0">
                                          <p:val>
                                            <p:strVal val="0-#ppt_h/2"/>
                                          </p:val>
                                        </p:tav>
                                        <p:tav tm="100000">
                                          <p:val>
                                            <p:strVal val="#ppt_y"/>
                                          </p:val>
                                        </p:tav>
                                      </p:tavLst>
                                    </p:anim>
                                  </p:childTnLst>
                                </p:cTn>
                              </p:par>
                              <p:par>
                                <p:cTn id="9" presetID="2" presetClass="entr" presetSubtype="1" fill="hold" grpId="1" nodeType="withEffect">
                                  <p:stCondLst>
                                    <p:cond delay="0"/>
                                  </p:stCondLst>
                                  <p:iterate>
                                    <p:tmAbs val="0"/>
                                  </p:iterate>
                                  <p:childTnLst>
                                    <p:set>
                                      <p:cBhvr>
                                        <p:cTn id="10" fill="hold"/>
                                        <p:tgtEl>
                                          <p:spTgt spid="265">
                                            <p:txEl>
                                              <p:pRg st="0" end="0"/>
                                            </p:txEl>
                                          </p:spTgt>
                                        </p:tgtEl>
                                        <p:attrNameLst>
                                          <p:attrName>style.visibility</p:attrName>
                                        </p:attrNameLst>
                                      </p:cBhvr>
                                      <p:to>
                                        <p:strVal val="visible"/>
                                      </p:to>
                                    </p:set>
                                    <p:anim calcmode="lin" valueType="num">
                                      <p:cBhvr>
                                        <p:cTn id="11" dur="1000" fill="hold"/>
                                        <p:tgtEl>
                                          <p:spTgt spid="265">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26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1" nodeType="clickEffect">
                                  <p:stCondLst>
                                    <p:cond delay="0"/>
                                  </p:stCondLst>
                                  <p:iterate>
                                    <p:tmAbs val="0"/>
                                  </p:iterate>
                                  <p:childTnLst>
                                    <p:set>
                                      <p:cBhvr>
                                        <p:cTn id="16" fill="hold"/>
                                        <p:tgtEl>
                                          <p:spTgt spid="265">
                                            <p:txEl>
                                              <p:pRg st="1" end="1"/>
                                            </p:txEl>
                                          </p:spTgt>
                                        </p:tgtEl>
                                        <p:attrNameLst>
                                          <p:attrName>style.visibility</p:attrName>
                                        </p:attrNameLst>
                                      </p:cBhvr>
                                      <p:to>
                                        <p:strVal val="visible"/>
                                      </p:to>
                                    </p:set>
                                    <p:anim calcmode="lin" valueType="num">
                                      <p:cBhvr>
                                        <p:cTn id="17" dur="1000" fill="hold"/>
                                        <p:tgtEl>
                                          <p:spTgt spid="265">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26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1" nodeType="clickEffect">
                                  <p:stCondLst>
                                    <p:cond delay="0"/>
                                  </p:stCondLst>
                                  <p:iterate>
                                    <p:tmAbs val="0"/>
                                  </p:iterate>
                                  <p:childTnLst>
                                    <p:set>
                                      <p:cBhvr>
                                        <p:cTn id="22" fill="hold"/>
                                        <p:tgtEl>
                                          <p:spTgt spid="265">
                                            <p:txEl>
                                              <p:pRg st="2" end="2"/>
                                            </p:txEl>
                                          </p:spTgt>
                                        </p:tgtEl>
                                        <p:attrNameLst>
                                          <p:attrName>style.visibility</p:attrName>
                                        </p:attrNameLst>
                                      </p:cBhvr>
                                      <p:to>
                                        <p:strVal val="visible"/>
                                      </p:to>
                                    </p:set>
                                    <p:anim calcmode="lin" valueType="num">
                                      <p:cBhvr>
                                        <p:cTn id="23" dur="1000" fill="hold"/>
                                        <p:tgtEl>
                                          <p:spTgt spid="265">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26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1" nodeType="clickEffect">
                                  <p:stCondLst>
                                    <p:cond delay="0"/>
                                  </p:stCondLst>
                                  <p:iterate>
                                    <p:tmAbs val="0"/>
                                  </p:iterate>
                                  <p:childTnLst>
                                    <p:set>
                                      <p:cBhvr>
                                        <p:cTn id="28" fill="hold"/>
                                        <p:tgtEl>
                                          <p:spTgt spid="265">
                                            <p:txEl>
                                              <p:pRg st="3" end="3"/>
                                            </p:txEl>
                                          </p:spTgt>
                                        </p:tgtEl>
                                        <p:attrNameLst>
                                          <p:attrName>style.visibility</p:attrName>
                                        </p:attrNameLst>
                                      </p:cBhvr>
                                      <p:to>
                                        <p:strVal val="visible"/>
                                      </p:to>
                                    </p:set>
                                    <p:anim calcmode="lin" valueType="num">
                                      <p:cBhvr>
                                        <p:cTn id="29" dur="1000" fill="hold"/>
                                        <p:tgtEl>
                                          <p:spTgt spid="26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65">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1"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Rectangle"/>
          <p:cNvSpPr/>
          <p:nvPr/>
        </p:nvSpPr>
        <p:spPr>
          <a:xfrm>
            <a:off x="-96702" y="-66599"/>
            <a:ext cx="25168676" cy="14438332"/>
          </a:xfrm>
          <a:prstGeom prst="rect">
            <a:avLst/>
          </a:prstGeom>
          <a:solidFill>
            <a:srgbClr val="000000">
              <a:alpha val="45000"/>
            </a:srgbClr>
          </a:solidFill>
          <a:ln w="12700">
            <a:miter lim="400000"/>
          </a:ln>
        </p:spPr>
        <p:txBody>
          <a:bodyPr lIns="50800" tIns="50800" rIns="50800" bIns="50800" anchor="ctr"/>
          <a:lstStyle/>
          <a:p>
            <a:pPr algn="ctr" defTabSz="825500">
              <a:lnSpc>
                <a:spcPct val="100000"/>
              </a:lnSpc>
              <a:spcBef>
                <a:spcPts val="0"/>
              </a:spcBef>
              <a:defRPr sz="3200">
                <a:latin typeface="Helvetica Neue Medium"/>
                <a:ea typeface="Helvetica Neue Medium"/>
                <a:cs typeface="Helvetica Neue Medium"/>
                <a:sym typeface="Helvetica Neue Medium"/>
              </a:defRPr>
            </a:pPr>
            <a:endParaRPr/>
          </a:p>
        </p:txBody>
      </p:sp>
      <p:pic>
        <p:nvPicPr>
          <p:cNvPr id="271" name="Image" descr="Image"/>
          <p:cNvPicPr>
            <a:picLocks noChangeAspect="1"/>
          </p:cNvPicPr>
          <p:nvPr/>
        </p:nvPicPr>
        <p:blipFill>
          <a:blip r:embed="rId3"/>
          <a:stretch>
            <a:fillRect/>
          </a:stretch>
        </p:blipFill>
        <p:spPr>
          <a:xfrm>
            <a:off x="-2332741" y="-1587732"/>
            <a:ext cx="28189009" cy="21145196"/>
          </a:xfrm>
          <a:prstGeom prst="rect">
            <a:avLst/>
          </a:prstGeom>
          <a:ln w="12700">
            <a:miter lim="400000"/>
          </a:ln>
        </p:spPr>
      </p:pic>
      <p:pic>
        <p:nvPicPr>
          <p:cNvPr id="272" name="IMG_1492.JPG" descr="IMG_1492.JPG"/>
          <p:cNvPicPr>
            <a:picLocks noChangeAspect="1"/>
          </p:cNvPicPr>
          <p:nvPr/>
        </p:nvPicPr>
        <p:blipFill>
          <a:blip r:embed="rId4"/>
          <a:stretch>
            <a:fillRect/>
          </a:stretch>
        </p:blipFill>
        <p:spPr>
          <a:xfrm>
            <a:off x="-551379" y="-1229502"/>
            <a:ext cx="25856753" cy="17241575"/>
          </a:xfrm>
          <a:prstGeom prst="rect">
            <a:avLst/>
          </a:prstGeom>
          <a:ln w="12700">
            <a:miter lim="400000"/>
          </a:ln>
        </p:spPr>
      </p:pic>
      <p:sp>
        <p:nvSpPr>
          <p:cNvPr id="273" name="Rectangle"/>
          <p:cNvSpPr/>
          <p:nvPr/>
        </p:nvSpPr>
        <p:spPr>
          <a:xfrm>
            <a:off x="-37260" y="-209822"/>
            <a:ext cx="24458520" cy="14035724"/>
          </a:xfrm>
          <a:prstGeom prst="rect">
            <a:avLst/>
          </a:prstGeom>
          <a:solidFill>
            <a:srgbClr val="000000">
              <a:alpha val="47901"/>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74" name="Rectangle"/>
          <p:cNvSpPr/>
          <p:nvPr/>
        </p:nvSpPr>
        <p:spPr>
          <a:xfrm>
            <a:off x="-56427" y="-159862"/>
            <a:ext cx="24477242" cy="14035724"/>
          </a:xfrm>
          <a:prstGeom prst="rect">
            <a:avLst/>
          </a:prstGeom>
          <a:solidFill>
            <a:srgbClr val="000000">
              <a:alpha val="30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75" name="Triangle"/>
          <p:cNvSpPr/>
          <p:nvPr/>
        </p:nvSpPr>
        <p:spPr>
          <a:xfrm>
            <a:off x="-7978494" y="11562049"/>
            <a:ext cx="32386979" cy="296257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276" name="Picture 6" descr="Picture 6"/>
          <p:cNvPicPr>
            <a:picLocks noChangeAspect="1"/>
          </p:cNvPicPr>
          <p:nvPr/>
        </p:nvPicPr>
        <p:blipFill>
          <a:blip r:embed="rId5"/>
          <a:srcRect l="86531" t="89414" r="3181" b="1412"/>
          <a:stretch>
            <a:fillRect/>
          </a:stretch>
        </p:blipFill>
        <p:spPr>
          <a:xfrm>
            <a:off x="21443668" y="12211730"/>
            <a:ext cx="2505816" cy="1258114"/>
          </a:xfrm>
          <a:prstGeom prst="rect">
            <a:avLst/>
          </a:prstGeom>
          <a:ln w="12700">
            <a:miter lim="400000"/>
          </a:ln>
        </p:spPr>
      </p:pic>
      <p:sp>
        <p:nvSpPr>
          <p:cNvPr id="277" name="Line"/>
          <p:cNvSpPr/>
          <p:nvPr/>
        </p:nvSpPr>
        <p:spPr>
          <a:xfrm>
            <a:off x="11074031" y="13726041"/>
            <a:ext cx="12806548" cy="3176"/>
          </a:xfrm>
          <a:prstGeom prst="line">
            <a:avLst/>
          </a:prstGeom>
          <a:ln w="25400">
            <a:solidFill>
              <a:srgbClr val="000000"/>
            </a:solidFill>
            <a:miter lim="400000"/>
          </a:ln>
        </p:spPr>
        <p:txBody>
          <a:bodyPr lIns="50800" tIns="50800" rIns="50800" bIns="50800" anchor="ctr"/>
          <a:lstStyle/>
          <a:p>
            <a:pPr algn="ctr">
              <a:lnSpc>
                <a:spcPct val="100000"/>
              </a:lnSpc>
              <a:spcBef>
                <a:spcPts val="0"/>
              </a:spcBef>
              <a:defRPr sz="2400">
                <a:solidFill>
                  <a:srgbClr val="5E5E5E"/>
                </a:solidFill>
              </a:defRPr>
            </a:pPr>
            <a:endParaRPr/>
          </a:p>
        </p:txBody>
      </p:sp>
      <p:pic>
        <p:nvPicPr>
          <p:cNvPr id="278" name="Picture 4" descr="Picture 4"/>
          <p:cNvPicPr>
            <a:picLocks noChangeAspect="1"/>
          </p:cNvPicPr>
          <p:nvPr/>
        </p:nvPicPr>
        <p:blipFill>
          <a:blip r:embed="rId6"/>
          <a:srcRect r="4992" b="87771"/>
          <a:stretch>
            <a:fillRect/>
          </a:stretch>
        </p:blipFill>
        <p:spPr>
          <a:xfrm>
            <a:off x="12700" y="-1"/>
            <a:ext cx="23142451" cy="1677195"/>
          </a:xfrm>
          <a:custGeom>
            <a:avLst/>
            <a:gdLst/>
            <a:ahLst/>
            <a:cxnLst>
              <a:cxn ang="0">
                <a:pos x="wd2" y="hd2"/>
              </a:cxn>
              <a:cxn ang="5400000">
                <a:pos x="wd2" y="hd2"/>
              </a:cxn>
              <a:cxn ang="10800000">
                <a:pos x="wd2" y="hd2"/>
              </a:cxn>
              <a:cxn ang="16200000">
                <a:pos x="wd2" y="hd2"/>
              </a:cxn>
            </a:cxnLst>
            <a:rect l="0" t="0" r="r" b="b"/>
            <a:pathLst>
              <a:path w="21555" h="21255" extrusionOk="0">
                <a:moveTo>
                  <a:pt x="0" y="0"/>
                </a:moveTo>
                <a:lnTo>
                  <a:pt x="0" y="9375"/>
                </a:lnTo>
                <a:lnTo>
                  <a:pt x="0" y="18746"/>
                </a:lnTo>
                <a:lnTo>
                  <a:pt x="115" y="18544"/>
                </a:lnTo>
                <a:cubicBezTo>
                  <a:pt x="236" y="18330"/>
                  <a:pt x="904" y="17483"/>
                  <a:pt x="1442" y="16860"/>
                </a:cubicBezTo>
                <a:cubicBezTo>
                  <a:pt x="1940" y="16282"/>
                  <a:pt x="2881" y="15090"/>
                  <a:pt x="3314" y="14486"/>
                </a:cubicBezTo>
                <a:cubicBezTo>
                  <a:pt x="3529" y="14186"/>
                  <a:pt x="3984" y="13603"/>
                  <a:pt x="4324" y="13193"/>
                </a:cubicBezTo>
                <a:cubicBezTo>
                  <a:pt x="4665" y="12783"/>
                  <a:pt x="5114" y="12203"/>
                  <a:pt x="5321" y="11905"/>
                </a:cubicBezTo>
                <a:cubicBezTo>
                  <a:pt x="5529" y="11608"/>
                  <a:pt x="5899" y="11121"/>
                  <a:pt x="6144" y="10824"/>
                </a:cubicBezTo>
                <a:cubicBezTo>
                  <a:pt x="6388" y="10527"/>
                  <a:pt x="7176" y="9548"/>
                  <a:pt x="7895" y="8646"/>
                </a:cubicBezTo>
                <a:cubicBezTo>
                  <a:pt x="8614" y="7744"/>
                  <a:pt x="9875" y="6161"/>
                  <a:pt x="10697" y="5130"/>
                </a:cubicBezTo>
                <a:cubicBezTo>
                  <a:pt x="11520" y="4099"/>
                  <a:pt x="12220" y="3181"/>
                  <a:pt x="12253" y="3088"/>
                </a:cubicBezTo>
                <a:cubicBezTo>
                  <a:pt x="12304" y="2947"/>
                  <a:pt x="12314" y="2678"/>
                  <a:pt x="12314" y="1459"/>
                </a:cubicBezTo>
                <a:lnTo>
                  <a:pt x="12314" y="0"/>
                </a:lnTo>
                <a:lnTo>
                  <a:pt x="6157" y="0"/>
                </a:lnTo>
                <a:lnTo>
                  <a:pt x="0" y="0"/>
                </a:lnTo>
                <a:close/>
                <a:moveTo>
                  <a:pt x="18627" y="11493"/>
                </a:moveTo>
                <a:cubicBezTo>
                  <a:pt x="18553" y="11495"/>
                  <a:pt x="18479" y="11767"/>
                  <a:pt x="18415" y="12333"/>
                </a:cubicBezTo>
                <a:cubicBezTo>
                  <a:pt x="18173" y="14492"/>
                  <a:pt x="18242" y="19945"/>
                  <a:pt x="18526" y="21019"/>
                </a:cubicBezTo>
                <a:cubicBezTo>
                  <a:pt x="18679" y="21600"/>
                  <a:pt x="18873" y="20642"/>
                  <a:pt x="18957" y="18897"/>
                </a:cubicBezTo>
                <a:cubicBezTo>
                  <a:pt x="19018" y="17644"/>
                  <a:pt x="19013" y="14797"/>
                  <a:pt x="18949" y="13605"/>
                </a:cubicBezTo>
                <a:cubicBezTo>
                  <a:pt x="18875" y="12234"/>
                  <a:pt x="18751" y="11489"/>
                  <a:pt x="18627" y="11493"/>
                </a:cubicBezTo>
                <a:close/>
                <a:moveTo>
                  <a:pt x="21212" y="11533"/>
                </a:moveTo>
                <a:cubicBezTo>
                  <a:pt x="21154" y="11487"/>
                  <a:pt x="21098" y="11661"/>
                  <a:pt x="21034" y="12046"/>
                </a:cubicBezTo>
                <a:cubicBezTo>
                  <a:pt x="20759" y="13702"/>
                  <a:pt x="20754" y="18876"/>
                  <a:pt x="21026" y="20556"/>
                </a:cubicBezTo>
                <a:cubicBezTo>
                  <a:pt x="21088" y="20939"/>
                  <a:pt x="21162" y="21255"/>
                  <a:pt x="21192" y="21255"/>
                </a:cubicBezTo>
                <a:cubicBezTo>
                  <a:pt x="21294" y="21255"/>
                  <a:pt x="21470" y="19884"/>
                  <a:pt x="21513" y="18751"/>
                </a:cubicBezTo>
                <a:cubicBezTo>
                  <a:pt x="21600" y="16472"/>
                  <a:pt x="21545" y="13343"/>
                  <a:pt x="21400" y="12338"/>
                </a:cubicBezTo>
                <a:cubicBezTo>
                  <a:pt x="21330" y="11846"/>
                  <a:pt x="21270" y="11579"/>
                  <a:pt x="21212" y="11533"/>
                </a:cubicBezTo>
                <a:close/>
                <a:moveTo>
                  <a:pt x="20344" y="11543"/>
                </a:moveTo>
                <a:cubicBezTo>
                  <a:pt x="20240" y="11551"/>
                  <a:pt x="20136" y="12093"/>
                  <a:pt x="20066" y="13047"/>
                </a:cubicBezTo>
                <a:cubicBezTo>
                  <a:pt x="19885" y="15500"/>
                  <a:pt x="19972" y="19896"/>
                  <a:pt x="20219" y="20873"/>
                </a:cubicBezTo>
                <a:cubicBezTo>
                  <a:pt x="20333" y="21321"/>
                  <a:pt x="20344" y="21324"/>
                  <a:pt x="20449" y="20913"/>
                </a:cubicBezTo>
                <a:cubicBezTo>
                  <a:pt x="20793" y="19571"/>
                  <a:pt x="20791" y="12982"/>
                  <a:pt x="20446" y="11719"/>
                </a:cubicBezTo>
                <a:cubicBezTo>
                  <a:pt x="20413" y="11598"/>
                  <a:pt x="20378" y="11541"/>
                  <a:pt x="20344" y="11543"/>
                </a:cubicBezTo>
                <a:close/>
                <a:moveTo>
                  <a:pt x="19459" y="11634"/>
                </a:moveTo>
                <a:cubicBezTo>
                  <a:pt x="19371" y="11702"/>
                  <a:pt x="19282" y="12181"/>
                  <a:pt x="19207" y="13208"/>
                </a:cubicBezTo>
                <a:cubicBezTo>
                  <a:pt x="19142" y="14096"/>
                  <a:pt x="19131" y="14538"/>
                  <a:pt x="19131" y="16271"/>
                </a:cubicBezTo>
                <a:cubicBezTo>
                  <a:pt x="19131" y="18696"/>
                  <a:pt x="19195" y="19929"/>
                  <a:pt x="19360" y="20702"/>
                </a:cubicBezTo>
                <a:cubicBezTo>
                  <a:pt x="19542" y="21554"/>
                  <a:pt x="19708" y="20766"/>
                  <a:pt x="19806" y="18590"/>
                </a:cubicBezTo>
                <a:cubicBezTo>
                  <a:pt x="19969" y="14941"/>
                  <a:pt x="19720" y="11429"/>
                  <a:pt x="19459" y="11634"/>
                </a:cubicBezTo>
                <a:close/>
              </a:path>
            </a:pathLst>
          </a:custGeom>
          <a:ln w="12700">
            <a:miter lim="400000"/>
          </a:ln>
        </p:spPr>
      </p:pic>
      <p:sp>
        <p:nvSpPr>
          <p:cNvPr id="279" name="Content"/>
          <p:cNvSpPr txBox="1"/>
          <p:nvPr/>
        </p:nvSpPr>
        <p:spPr>
          <a:xfrm>
            <a:off x="1794269" y="4883833"/>
            <a:ext cx="8905304" cy="2260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2438400">
              <a:spcBef>
                <a:spcPts val="0"/>
              </a:spcBef>
              <a:defRPr sz="14300">
                <a:solidFill>
                  <a:srgbClr val="FFFFFF"/>
                </a:solidFill>
                <a:latin typeface="SF Compact Bold"/>
                <a:ea typeface="SF Compact Bold"/>
                <a:cs typeface="SF Compact Bold"/>
                <a:sym typeface="SF Compact Bold"/>
              </a:defRPr>
            </a:lvl1pPr>
          </a:lstStyle>
          <a:p>
            <a:r>
              <a:t>Content</a:t>
            </a:r>
          </a:p>
        </p:txBody>
      </p:sp>
      <p:pic>
        <p:nvPicPr>
          <p:cNvPr id="280" name="Image" descr="Image"/>
          <p:cNvPicPr>
            <a:picLocks noChangeAspect="1"/>
          </p:cNvPicPr>
          <p:nvPr/>
        </p:nvPicPr>
        <p:blipFill>
          <a:blip r:embed="rId7"/>
          <a:stretch>
            <a:fillRect/>
          </a:stretch>
        </p:blipFill>
        <p:spPr>
          <a:xfrm>
            <a:off x="9869762" y="2749212"/>
            <a:ext cx="13644446" cy="6529842"/>
          </a:xfrm>
          <a:prstGeom prst="rect">
            <a:avLst/>
          </a:prstGeom>
          <a:ln w="12700">
            <a:miter lim="400000"/>
          </a:ln>
        </p:spPr>
      </p:pic>
      <p:sp>
        <p:nvSpPr>
          <p:cNvPr id="281" name="Content Filtering"/>
          <p:cNvSpPr txBox="1"/>
          <p:nvPr/>
        </p:nvSpPr>
        <p:spPr>
          <a:xfrm>
            <a:off x="1753018" y="9979812"/>
            <a:ext cx="17356387" cy="2260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2438400">
              <a:spcBef>
                <a:spcPts val="0"/>
              </a:spcBef>
              <a:defRPr sz="14300" u="sng">
                <a:solidFill>
                  <a:srgbClr val="FFFFFF"/>
                </a:solidFill>
                <a:latin typeface="SF Compact Bold"/>
                <a:ea typeface="SF Compact Bold"/>
                <a:cs typeface="SF Compact Bold"/>
                <a:sym typeface="SF Compact Bold"/>
                <a:hlinkClick r:id="rId8"/>
              </a:defRPr>
            </a:lvl1pPr>
          </a:lstStyle>
          <a:p>
            <a:pPr>
              <a:defRPr u="none"/>
            </a:pPr>
            <a:r>
              <a:rPr u="sng">
                <a:hlinkClick r:id="rId8"/>
              </a:rPr>
              <a:t>Content Filtering</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Rectangle"/>
          <p:cNvSpPr/>
          <p:nvPr/>
        </p:nvSpPr>
        <p:spPr>
          <a:xfrm>
            <a:off x="-96702" y="-66599"/>
            <a:ext cx="25168676" cy="14438332"/>
          </a:xfrm>
          <a:prstGeom prst="rect">
            <a:avLst/>
          </a:prstGeom>
          <a:solidFill>
            <a:srgbClr val="000000">
              <a:alpha val="45000"/>
            </a:srgbClr>
          </a:solidFill>
          <a:ln w="12700">
            <a:miter lim="400000"/>
          </a:ln>
        </p:spPr>
        <p:txBody>
          <a:bodyPr lIns="50800" tIns="50800" rIns="50800" bIns="50800" anchor="ctr"/>
          <a:lstStyle/>
          <a:p>
            <a:pPr algn="ctr" defTabSz="825500">
              <a:lnSpc>
                <a:spcPct val="100000"/>
              </a:lnSpc>
              <a:spcBef>
                <a:spcPts val="0"/>
              </a:spcBef>
              <a:defRPr sz="3200">
                <a:latin typeface="Helvetica Neue Medium"/>
                <a:ea typeface="Helvetica Neue Medium"/>
                <a:cs typeface="Helvetica Neue Medium"/>
                <a:sym typeface="Helvetica Neue Medium"/>
              </a:defRPr>
            </a:pPr>
            <a:endParaRPr/>
          </a:p>
        </p:txBody>
      </p:sp>
      <p:pic>
        <p:nvPicPr>
          <p:cNvPr id="286" name="Image" descr="Image"/>
          <p:cNvPicPr>
            <a:picLocks noChangeAspect="1"/>
          </p:cNvPicPr>
          <p:nvPr/>
        </p:nvPicPr>
        <p:blipFill>
          <a:blip r:embed="rId3"/>
          <a:stretch>
            <a:fillRect/>
          </a:stretch>
        </p:blipFill>
        <p:spPr>
          <a:xfrm>
            <a:off x="-2332741" y="-1587732"/>
            <a:ext cx="28189009" cy="21145196"/>
          </a:xfrm>
          <a:prstGeom prst="rect">
            <a:avLst/>
          </a:prstGeom>
          <a:ln w="12700">
            <a:miter lim="400000"/>
          </a:ln>
        </p:spPr>
      </p:pic>
      <p:pic>
        <p:nvPicPr>
          <p:cNvPr id="287" name="IMG_1492.JPG" descr="IMG_1492.JPG"/>
          <p:cNvPicPr>
            <a:picLocks noChangeAspect="1"/>
          </p:cNvPicPr>
          <p:nvPr/>
        </p:nvPicPr>
        <p:blipFill>
          <a:blip r:embed="rId4"/>
          <a:stretch>
            <a:fillRect/>
          </a:stretch>
        </p:blipFill>
        <p:spPr>
          <a:xfrm>
            <a:off x="-551379" y="-1229502"/>
            <a:ext cx="25856753" cy="17241575"/>
          </a:xfrm>
          <a:prstGeom prst="rect">
            <a:avLst/>
          </a:prstGeom>
          <a:ln w="12700">
            <a:miter lim="400000"/>
          </a:ln>
        </p:spPr>
      </p:pic>
      <p:sp>
        <p:nvSpPr>
          <p:cNvPr id="288" name="Rectangle"/>
          <p:cNvSpPr/>
          <p:nvPr/>
        </p:nvSpPr>
        <p:spPr>
          <a:xfrm>
            <a:off x="-37260" y="-209822"/>
            <a:ext cx="24458520" cy="14035724"/>
          </a:xfrm>
          <a:prstGeom prst="rect">
            <a:avLst/>
          </a:prstGeom>
          <a:solidFill>
            <a:srgbClr val="000000">
              <a:alpha val="47901"/>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89" name="Rectangle"/>
          <p:cNvSpPr/>
          <p:nvPr/>
        </p:nvSpPr>
        <p:spPr>
          <a:xfrm>
            <a:off x="-56427" y="-159862"/>
            <a:ext cx="24477242" cy="14035724"/>
          </a:xfrm>
          <a:prstGeom prst="rect">
            <a:avLst/>
          </a:prstGeom>
          <a:solidFill>
            <a:srgbClr val="000000">
              <a:alpha val="30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90" name="Triangle"/>
          <p:cNvSpPr/>
          <p:nvPr/>
        </p:nvSpPr>
        <p:spPr>
          <a:xfrm>
            <a:off x="-7978494" y="11562049"/>
            <a:ext cx="32386979" cy="296257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291" name="Picture 6" descr="Picture 6"/>
          <p:cNvPicPr>
            <a:picLocks noChangeAspect="1"/>
          </p:cNvPicPr>
          <p:nvPr/>
        </p:nvPicPr>
        <p:blipFill>
          <a:blip r:embed="rId5"/>
          <a:srcRect l="86531" t="89414" r="3181" b="1412"/>
          <a:stretch>
            <a:fillRect/>
          </a:stretch>
        </p:blipFill>
        <p:spPr>
          <a:xfrm>
            <a:off x="21443668" y="12211730"/>
            <a:ext cx="2505816" cy="1258114"/>
          </a:xfrm>
          <a:prstGeom prst="rect">
            <a:avLst/>
          </a:prstGeom>
          <a:ln w="12700">
            <a:miter lim="400000"/>
          </a:ln>
        </p:spPr>
      </p:pic>
      <p:sp>
        <p:nvSpPr>
          <p:cNvPr id="292" name="Line"/>
          <p:cNvSpPr/>
          <p:nvPr/>
        </p:nvSpPr>
        <p:spPr>
          <a:xfrm>
            <a:off x="11074031" y="13726041"/>
            <a:ext cx="12806548" cy="3176"/>
          </a:xfrm>
          <a:prstGeom prst="line">
            <a:avLst/>
          </a:prstGeom>
          <a:ln w="25400">
            <a:solidFill>
              <a:srgbClr val="000000"/>
            </a:solidFill>
            <a:miter lim="400000"/>
          </a:ln>
        </p:spPr>
        <p:txBody>
          <a:bodyPr lIns="50800" tIns="50800" rIns="50800" bIns="50800" anchor="ctr"/>
          <a:lstStyle/>
          <a:p>
            <a:pPr algn="ctr">
              <a:lnSpc>
                <a:spcPct val="100000"/>
              </a:lnSpc>
              <a:spcBef>
                <a:spcPts val="0"/>
              </a:spcBef>
              <a:defRPr sz="2400">
                <a:solidFill>
                  <a:srgbClr val="5E5E5E"/>
                </a:solidFill>
              </a:defRPr>
            </a:pPr>
            <a:endParaRPr/>
          </a:p>
        </p:txBody>
      </p:sp>
      <p:pic>
        <p:nvPicPr>
          <p:cNvPr id="293" name="Picture 4" descr="Picture 4"/>
          <p:cNvPicPr>
            <a:picLocks noChangeAspect="1"/>
          </p:cNvPicPr>
          <p:nvPr/>
        </p:nvPicPr>
        <p:blipFill>
          <a:blip r:embed="rId6"/>
          <a:srcRect r="4992" b="87771"/>
          <a:stretch>
            <a:fillRect/>
          </a:stretch>
        </p:blipFill>
        <p:spPr>
          <a:xfrm>
            <a:off x="12700" y="-1"/>
            <a:ext cx="23142451" cy="1677195"/>
          </a:xfrm>
          <a:custGeom>
            <a:avLst/>
            <a:gdLst/>
            <a:ahLst/>
            <a:cxnLst>
              <a:cxn ang="0">
                <a:pos x="wd2" y="hd2"/>
              </a:cxn>
              <a:cxn ang="5400000">
                <a:pos x="wd2" y="hd2"/>
              </a:cxn>
              <a:cxn ang="10800000">
                <a:pos x="wd2" y="hd2"/>
              </a:cxn>
              <a:cxn ang="16200000">
                <a:pos x="wd2" y="hd2"/>
              </a:cxn>
            </a:cxnLst>
            <a:rect l="0" t="0" r="r" b="b"/>
            <a:pathLst>
              <a:path w="21555" h="21255" extrusionOk="0">
                <a:moveTo>
                  <a:pt x="0" y="0"/>
                </a:moveTo>
                <a:lnTo>
                  <a:pt x="0" y="9375"/>
                </a:lnTo>
                <a:lnTo>
                  <a:pt x="0" y="18746"/>
                </a:lnTo>
                <a:lnTo>
                  <a:pt x="115" y="18544"/>
                </a:lnTo>
                <a:cubicBezTo>
                  <a:pt x="236" y="18330"/>
                  <a:pt x="904" y="17483"/>
                  <a:pt x="1442" y="16860"/>
                </a:cubicBezTo>
                <a:cubicBezTo>
                  <a:pt x="1940" y="16282"/>
                  <a:pt x="2881" y="15090"/>
                  <a:pt x="3314" y="14486"/>
                </a:cubicBezTo>
                <a:cubicBezTo>
                  <a:pt x="3529" y="14186"/>
                  <a:pt x="3984" y="13603"/>
                  <a:pt x="4324" y="13193"/>
                </a:cubicBezTo>
                <a:cubicBezTo>
                  <a:pt x="4665" y="12783"/>
                  <a:pt x="5114" y="12203"/>
                  <a:pt x="5321" y="11905"/>
                </a:cubicBezTo>
                <a:cubicBezTo>
                  <a:pt x="5529" y="11608"/>
                  <a:pt x="5899" y="11121"/>
                  <a:pt x="6144" y="10824"/>
                </a:cubicBezTo>
                <a:cubicBezTo>
                  <a:pt x="6388" y="10527"/>
                  <a:pt x="7176" y="9548"/>
                  <a:pt x="7895" y="8646"/>
                </a:cubicBezTo>
                <a:cubicBezTo>
                  <a:pt x="8614" y="7744"/>
                  <a:pt x="9875" y="6161"/>
                  <a:pt x="10697" y="5130"/>
                </a:cubicBezTo>
                <a:cubicBezTo>
                  <a:pt x="11520" y="4099"/>
                  <a:pt x="12220" y="3181"/>
                  <a:pt x="12253" y="3088"/>
                </a:cubicBezTo>
                <a:cubicBezTo>
                  <a:pt x="12304" y="2947"/>
                  <a:pt x="12314" y="2678"/>
                  <a:pt x="12314" y="1459"/>
                </a:cubicBezTo>
                <a:lnTo>
                  <a:pt x="12314" y="0"/>
                </a:lnTo>
                <a:lnTo>
                  <a:pt x="6157" y="0"/>
                </a:lnTo>
                <a:lnTo>
                  <a:pt x="0" y="0"/>
                </a:lnTo>
                <a:close/>
                <a:moveTo>
                  <a:pt x="18627" y="11493"/>
                </a:moveTo>
                <a:cubicBezTo>
                  <a:pt x="18553" y="11495"/>
                  <a:pt x="18479" y="11767"/>
                  <a:pt x="18415" y="12333"/>
                </a:cubicBezTo>
                <a:cubicBezTo>
                  <a:pt x="18173" y="14492"/>
                  <a:pt x="18242" y="19945"/>
                  <a:pt x="18526" y="21019"/>
                </a:cubicBezTo>
                <a:cubicBezTo>
                  <a:pt x="18679" y="21600"/>
                  <a:pt x="18873" y="20642"/>
                  <a:pt x="18957" y="18897"/>
                </a:cubicBezTo>
                <a:cubicBezTo>
                  <a:pt x="19018" y="17644"/>
                  <a:pt x="19013" y="14797"/>
                  <a:pt x="18949" y="13605"/>
                </a:cubicBezTo>
                <a:cubicBezTo>
                  <a:pt x="18875" y="12234"/>
                  <a:pt x="18751" y="11489"/>
                  <a:pt x="18627" y="11493"/>
                </a:cubicBezTo>
                <a:close/>
                <a:moveTo>
                  <a:pt x="21212" y="11533"/>
                </a:moveTo>
                <a:cubicBezTo>
                  <a:pt x="21154" y="11487"/>
                  <a:pt x="21098" y="11661"/>
                  <a:pt x="21034" y="12046"/>
                </a:cubicBezTo>
                <a:cubicBezTo>
                  <a:pt x="20759" y="13702"/>
                  <a:pt x="20754" y="18876"/>
                  <a:pt x="21026" y="20556"/>
                </a:cubicBezTo>
                <a:cubicBezTo>
                  <a:pt x="21088" y="20939"/>
                  <a:pt x="21162" y="21255"/>
                  <a:pt x="21192" y="21255"/>
                </a:cubicBezTo>
                <a:cubicBezTo>
                  <a:pt x="21294" y="21255"/>
                  <a:pt x="21470" y="19884"/>
                  <a:pt x="21513" y="18751"/>
                </a:cubicBezTo>
                <a:cubicBezTo>
                  <a:pt x="21600" y="16472"/>
                  <a:pt x="21545" y="13343"/>
                  <a:pt x="21400" y="12338"/>
                </a:cubicBezTo>
                <a:cubicBezTo>
                  <a:pt x="21330" y="11846"/>
                  <a:pt x="21270" y="11579"/>
                  <a:pt x="21212" y="11533"/>
                </a:cubicBezTo>
                <a:close/>
                <a:moveTo>
                  <a:pt x="20344" y="11543"/>
                </a:moveTo>
                <a:cubicBezTo>
                  <a:pt x="20240" y="11551"/>
                  <a:pt x="20136" y="12093"/>
                  <a:pt x="20066" y="13047"/>
                </a:cubicBezTo>
                <a:cubicBezTo>
                  <a:pt x="19885" y="15500"/>
                  <a:pt x="19972" y="19896"/>
                  <a:pt x="20219" y="20873"/>
                </a:cubicBezTo>
                <a:cubicBezTo>
                  <a:pt x="20333" y="21321"/>
                  <a:pt x="20344" y="21324"/>
                  <a:pt x="20449" y="20913"/>
                </a:cubicBezTo>
                <a:cubicBezTo>
                  <a:pt x="20793" y="19571"/>
                  <a:pt x="20791" y="12982"/>
                  <a:pt x="20446" y="11719"/>
                </a:cubicBezTo>
                <a:cubicBezTo>
                  <a:pt x="20413" y="11598"/>
                  <a:pt x="20378" y="11541"/>
                  <a:pt x="20344" y="11543"/>
                </a:cubicBezTo>
                <a:close/>
                <a:moveTo>
                  <a:pt x="19459" y="11634"/>
                </a:moveTo>
                <a:cubicBezTo>
                  <a:pt x="19371" y="11702"/>
                  <a:pt x="19282" y="12181"/>
                  <a:pt x="19207" y="13208"/>
                </a:cubicBezTo>
                <a:cubicBezTo>
                  <a:pt x="19142" y="14096"/>
                  <a:pt x="19131" y="14538"/>
                  <a:pt x="19131" y="16271"/>
                </a:cubicBezTo>
                <a:cubicBezTo>
                  <a:pt x="19131" y="18696"/>
                  <a:pt x="19195" y="19929"/>
                  <a:pt x="19360" y="20702"/>
                </a:cubicBezTo>
                <a:cubicBezTo>
                  <a:pt x="19542" y="21554"/>
                  <a:pt x="19708" y="20766"/>
                  <a:pt x="19806" y="18590"/>
                </a:cubicBezTo>
                <a:cubicBezTo>
                  <a:pt x="19969" y="14941"/>
                  <a:pt x="19720" y="11429"/>
                  <a:pt x="19459" y="11634"/>
                </a:cubicBezTo>
                <a:close/>
              </a:path>
            </a:pathLst>
          </a:custGeom>
          <a:ln w="12700">
            <a:miter lim="400000"/>
          </a:ln>
        </p:spPr>
      </p:pic>
      <p:sp>
        <p:nvSpPr>
          <p:cNvPr id="294" name="Education"/>
          <p:cNvSpPr txBox="1"/>
          <p:nvPr/>
        </p:nvSpPr>
        <p:spPr>
          <a:xfrm>
            <a:off x="1794269" y="4883833"/>
            <a:ext cx="8905304" cy="2260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2438400">
              <a:spcBef>
                <a:spcPts val="0"/>
              </a:spcBef>
              <a:defRPr sz="14300">
                <a:solidFill>
                  <a:srgbClr val="FFFFFF"/>
                </a:solidFill>
                <a:latin typeface="SF Compact Bold"/>
                <a:ea typeface="SF Compact Bold"/>
                <a:cs typeface="SF Compact Bold"/>
                <a:sym typeface="SF Compact Bold"/>
              </a:defRPr>
            </a:lvl1pPr>
          </a:lstStyle>
          <a:p>
            <a:r>
              <a:t>Education</a:t>
            </a:r>
          </a:p>
        </p:txBody>
      </p:sp>
      <p:sp>
        <p:nvSpPr>
          <p:cNvPr id="295" name="Hatties effect size."/>
          <p:cNvSpPr txBox="1"/>
          <p:nvPr/>
        </p:nvSpPr>
        <p:spPr>
          <a:xfrm>
            <a:off x="1711767" y="8413260"/>
            <a:ext cx="18339807" cy="2260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2438400">
              <a:spcBef>
                <a:spcPts val="0"/>
              </a:spcBef>
              <a:defRPr sz="14300">
                <a:solidFill>
                  <a:srgbClr val="FFFFFF"/>
                </a:solidFill>
                <a:latin typeface="SF Compact Bold"/>
                <a:ea typeface="SF Compact Bold"/>
                <a:cs typeface="SF Compact Bold"/>
                <a:sym typeface="SF Compact Bold"/>
              </a:defRPr>
            </a:lvl1pPr>
          </a:lstStyle>
          <a:p>
            <a:r>
              <a:t>Hatties effect size.</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Rectangle"/>
          <p:cNvSpPr/>
          <p:nvPr/>
        </p:nvSpPr>
        <p:spPr>
          <a:xfrm>
            <a:off x="-96702" y="-66599"/>
            <a:ext cx="25168676" cy="14438332"/>
          </a:xfrm>
          <a:prstGeom prst="rect">
            <a:avLst/>
          </a:prstGeom>
          <a:solidFill>
            <a:srgbClr val="000000">
              <a:alpha val="45000"/>
            </a:srgbClr>
          </a:solidFill>
          <a:ln w="12700">
            <a:miter lim="400000"/>
          </a:ln>
        </p:spPr>
        <p:txBody>
          <a:bodyPr lIns="50800" tIns="50800" rIns="50800" bIns="50800" anchor="ctr"/>
          <a:lstStyle/>
          <a:p>
            <a:pPr algn="ctr" defTabSz="825500">
              <a:lnSpc>
                <a:spcPct val="100000"/>
              </a:lnSpc>
              <a:spcBef>
                <a:spcPts val="0"/>
              </a:spcBef>
              <a:defRPr sz="3200">
                <a:latin typeface="Helvetica Neue Medium"/>
                <a:ea typeface="Helvetica Neue Medium"/>
                <a:cs typeface="Helvetica Neue Medium"/>
                <a:sym typeface="Helvetica Neue Medium"/>
              </a:defRPr>
            </a:pPr>
            <a:endParaRPr/>
          </a:p>
        </p:txBody>
      </p:sp>
      <p:pic>
        <p:nvPicPr>
          <p:cNvPr id="300" name="Image" descr="Image"/>
          <p:cNvPicPr>
            <a:picLocks noChangeAspect="1"/>
          </p:cNvPicPr>
          <p:nvPr/>
        </p:nvPicPr>
        <p:blipFill>
          <a:blip r:embed="rId3"/>
          <a:stretch>
            <a:fillRect/>
          </a:stretch>
        </p:blipFill>
        <p:spPr>
          <a:xfrm>
            <a:off x="-2332741" y="-1587732"/>
            <a:ext cx="28189009" cy="21145196"/>
          </a:xfrm>
          <a:prstGeom prst="rect">
            <a:avLst/>
          </a:prstGeom>
          <a:ln w="12700">
            <a:miter lim="400000"/>
          </a:ln>
        </p:spPr>
      </p:pic>
      <p:pic>
        <p:nvPicPr>
          <p:cNvPr id="301" name="IMG_1492.JPG" descr="IMG_1492.JPG"/>
          <p:cNvPicPr>
            <a:picLocks noChangeAspect="1"/>
          </p:cNvPicPr>
          <p:nvPr/>
        </p:nvPicPr>
        <p:blipFill>
          <a:blip r:embed="rId4"/>
          <a:stretch>
            <a:fillRect/>
          </a:stretch>
        </p:blipFill>
        <p:spPr>
          <a:xfrm>
            <a:off x="-551379" y="-1229502"/>
            <a:ext cx="25856753" cy="17241575"/>
          </a:xfrm>
          <a:prstGeom prst="rect">
            <a:avLst/>
          </a:prstGeom>
          <a:ln w="12700">
            <a:miter lim="400000"/>
          </a:ln>
        </p:spPr>
      </p:pic>
      <p:sp>
        <p:nvSpPr>
          <p:cNvPr id="302" name="Rectangle"/>
          <p:cNvSpPr/>
          <p:nvPr/>
        </p:nvSpPr>
        <p:spPr>
          <a:xfrm>
            <a:off x="-37260" y="-209822"/>
            <a:ext cx="24458520" cy="14035724"/>
          </a:xfrm>
          <a:prstGeom prst="rect">
            <a:avLst/>
          </a:prstGeom>
          <a:solidFill>
            <a:srgbClr val="000000">
              <a:alpha val="47901"/>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03" name="Rectangle"/>
          <p:cNvSpPr/>
          <p:nvPr/>
        </p:nvSpPr>
        <p:spPr>
          <a:xfrm>
            <a:off x="-56427" y="-159862"/>
            <a:ext cx="24477242" cy="14035724"/>
          </a:xfrm>
          <a:prstGeom prst="rect">
            <a:avLst/>
          </a:prstGeom>
          <a:solidFill>
            <a:srgbClr val="000000">
              <a:alpha val="30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04" name="Triangle"/>
          <p:cNvSpPr/>
          <p:nvPr/>
        </p:nvSpPr>
        <p:spPr>
          <a:xfrm>
            <a:off x="-7978494" y="11562049"/>
            <a:ext cx="32386979" cy="296257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305" name="Picture 6" descr="Picture 6"/>
          <p:cNvPicPr>
            <a:picLocks noChangeAspect="1"/>
          </p:cNvPicPr>
          <p:nvPr/>
        </p:nvPicPr>
        <p:blipFill>
          <a:blip r:embed="rId5"/>
          <a:srcRect l="86531" t="89414" r="3181" b="1412"/>
          <a:stretch>
            <a:fillRect/>
          </a:stretch>
        </p:blipFill>
        <p:spPr>
          <a:xfrm>
            <a:off x="21443668" y="12211730"/>
            <a:ext cx="2505816" cy="1258114"/>
          </a:xfrm>
          <a:prstGeom prst="rect">
            <a:avLst/>
          </a:prstGeom>
          <a:ln w="12700">
            <a:miter lim="400000"/>
          </a:ln>
        </p:spPr>
      </p:pic>
      <p:sp>
        <p:nvSpPr>
          <p:cNvPr id="306" name="Line"/>
          <p:cNvSpPr/>
          <p:nvPr/>
        </p:nvSpPr>
        <p:spPr>
          <a:xfrm>
            <a:off x="11074031" y="13726041"/>
            <a:ext cx="12806548" cy="3176"/>
          </a:xfrm>
          <a:prstGeom prst="line">
            <a:avLst/>
          </a:prstGeom>
          <a:ln w="25400">
            <a:solidFill>
              <a:srgbClr val="000000"/>
            </a:solidFill>
            <a:miter lim="400000"/>
          </a:ln>
        </p:spPr>
        <p:txBody>
          <a:bodyPr lIns="50800" tIns="50800" rIns="50800" bIns="50800" anchor="ctr"/>
          <a:lstStyle/>
          <a:p>
            <a:pPr algn="ctr">
              <a:lnSpc>
                <a:spcPct val="100000"/>
              </a:lnSpc>
              <a:spcBef>
                <a:spcPts val="0"/>
              </a:spcBef>
              <a:defRPr sz="2400">
                <a:solidFill>
                  <a:srgbClr val="5E5E5E"/>
                </a:solidFill>
              </a:defRPr>
            </a:pPr>
            <a:endParaRPr/>
          </a:p>
        </p:txBody>
      </p:sp>
      <p:pic>
        <p:nvPicPr>
          <p:cNvPr id="307" name="Picture 4" descr="Picture 4"/>
          <p:cNvPicPr>
            <a:picLocks noChangeAspect="1"/>
          </p:cNvPicPr>
          <p:nvPr/>
        </p:nvPicPr>
        <p:blipFill>
          <a:blip r:embed="rId6"/>
          <a:srcRect r="4992" b="87771"/>
          <a:stretch>
            <a:fillRect/>
          </a:stretch>
        </p:blipFill>
        <p:spPr>
          <a:xfrm>
            <a:off x="12700" y="-1"/>
            <a:ext cx="23142451" cy="1677195"/>
          </a:xfrm>
          <a:custGeom>
            <a:avLst/>
            <a:gdLst/>
            <a:ahLst/>
            <a:cxnLst>
              <a:cxn ang="0">
                <a:pos x="wd2" y="hd2"/>
              </a:cxn>
              <a:cxn ang="5400000">
                <a:pos x="wd2" y="hd2"/>
              </a:cxn>
              <a:cxn ang="10800000">
                <a:pos x="wd2" y="hd2"/>
              </a:cxn>
              <a:cxn ang="16200000">
                <a:pos x="wd2" y="hd2"/>
              </a:cxn>
            </a:cxnLst>
            <a:rect l="0" t="0" r="r" b="b"/>
            <a:pathLst>
              <a:path w="21555" h="21255" extrusionOk="0">
                <a:moveTo>
                  <a:pt x="0" y="0"/>
                </a:moveTo>
                <a:lnTo>
                  <a:pt x="0" y="9375"/>
                </a:lnTo>
                <a:lnTo>
                  <a:pt x="0" y="18746"/>
                </a:lnTo>
                <a:lnTo>
                  <a:pt x="115" y="18544"/>
                </a:lnTo>
                <a:cubicBezTo>
                  <a:pt x="236" y="18330"/>
                  <a:pt x="904" y="17483"/>
                  <a:pt x="1442" y="16860"/>
                </a:cubicBezTo>
                <a:cubicBezTo>
                  <a:pt x="1940" y="16282"/>
                  <a:pt x="2881" y="15090"/>
                  <a:pt x="3314" y="14486"/>
                </a:cubicBezTo>
                <a:cubicBezTo>
                  <a:pt x="3529" y="14186"/>
                  <a:pt x="3984" y="13603"/>
                  <a:pt x="4324" y="13193"/>
                </a:cubicBezTo>
                <a:cubicBezTo>
                  <a:pt x="4665" y="12783"/>
                  <a:pt x="5114" y="12203"/>
                  <a:pt x="5321" y="11905"/>
                </a:cubicBezTo>
                <a:cubicBezTo>
                  <a:pt x="5529" y="11608"/>
                  <a:pt x="5899" y="11121"/>
                  <a:pt x="6144" y="10824"/>
                </a:cubicBezTo>
                <a:cubicBezTo>
                  <a:pt x="6388" y="10527"/>
                  <a:pt x="7176" y="9548"/>
                  <a:pt x="7895" y="8646"/>
                </a:cubicBezTo>
                <a:cubicBezTo>
                  <a:pt x="8614" y="7744"/>
                  <a:pt x="9875" y="6161"/>
                  <a:pt x="10697" y="5130"/>
                </a:cubicBezTo>
                <a:cubicBezTo>
                  <a:pt x="11520" y="4099"/>
                  <a:pt x="12220" y="3181"/>
                  <a:pt x="12253" y="3088"/>
                </a:cubicBezTo>
                <a:cubicBezTo>
                  <a:pt x="12304" y="2947"/>
                  <a:pt x="12314" y="2678"/>
                  <a:pt x="12314" y="1459"/>
                </a:cubicBezTo>
                <a:lnTo>
                  <a:pt x="12314" y="0"/>
                </a:lnTo>
                <a:lnTo>
                  <a:pt x="6157" y="0"/>
                </a:lnTo>
                <a:lnTo>
                  <a:pt x="0" y="0"/>
                </a:lnTo>
                <a:close/>
                <a:moveTo>
                  <a:pt x="18627" y="11493"/>
                </a:moveTo>
                <a:cubicBezTo>
                  <a:pt x="18553" y="11495"/>
                  <a:pt x="18479" y="11767"/>
                  <a:pt x="18415" y="12333"/>
                </a:cubicBezTo>
                <a:cubicBezTo>
                  <a:pt x="18173" y="14492"/>
                  <a:pt x="18242" y="19945"/>
                  <a:pt x="18526" y="21019"/>
                </a:cubicBezTo>
                <a:cubicBezTo>
                  <a:pt x="18679" y="21600"/>
                  <a:pt x="18873" y="20642"/>
                  <a:pt x="18957" y="18897"/>
                </a:cubicBezTo>
                <a:cubicBezTo>
                  <a:pt x="19018" y="17644"/>
                  <a:pt x="19013" y="14797"/>
                  <a:pt x="18949" y="13605"/>
                </a:cubicBezTo>
                <a:cubicBezTo>
                  <a:pt x="18875" y="12234"/>
                  <a:pt x="18751" y="11489"/>
                  <a:pt x="18627" y="11493"/>
                </a:cubicBezTo>
                <a:close/>
                <a:moveTo>
                  <a:pt x="21212" y="11533"/>
                </a:moveTo>
                <a:cubicBezTo>
                  <a:pt x="21154" y="11487"/>
                  <a:pt x="21098" y="11661"/>
                  <a:pt x="21034" y="12046"/>
                </a:cubicBezTo>
                <a:cubicBezTo>
                  <a:pt x="20759" y="13702"/>
                  <a:pt x="20754" y="18876"/>
                  <a:pt x="21026" y="20556"/>
                </a:cubicBezTo>
                <a:cubicBezTo>
                  <a:pt x="21088" y="20939"/>
                  <a:pt x="21162" y="21255"/>
                  <a:pt x="21192" y="21255"/>
                </a:cubicBezTo>
                <a:cubicBezTo>
                  <a:pt x="21294" y="21255"/>
                  <a:pt x="21470" y="19884"/>
                  <a:pt x="21513" y="18751"/>
                </a:cubicBezTo>
                <a:cubicBezTo>
                  <a:pt x="21600" y="16472"/>
                  <a:pt x="21545" y="13343"/>
                  <a:pt x="21400" y="12338"/>
                </a:cubicBezTo>
                <a:cubicBezTo>
                  <a:pt x="21330" y="11846"/>
                  <a:pt x="21270" y="11579"/>
                  <a:pt x="21212" y="11533"/>
                </a:cubicBezTo>
                <a:close/>
                <a:moveTo>
                  <a:pt x="20344" y="11543"/>
                </a:moveTo>
                <a:cubicBezTo>
                  <a:pt x="20240" y="11551"/>
                  <a:pt x="20136" y="12093"/>
                  <a:pt x="20066" y="13047"/>
                </a:cubicBezTo>
                <a:cubicBezTo>
                  <a:pt x="19885" y="15500"/>
                  <a:pt x="19972" y="19896"/>
                  <a:pt x="20219" y="20873"/>
                </a:cubicBezTo>
                <a:cubicBezTo>
                  <a:pt x="20333" y="21321"/>
                  <a:pt x="20344" y="21324"/>
                  <a:pt x="20449" y="20913"/>
                </a:cubicBezTo>
                <a:cubicBezTo>
                  <a:pt x="20793" y="19571"/>
                  <a:pt x="20791" y="12982"/>
                  <a:pt x="20446" y="11719"/>
                </a:cubicBezTo>
                <a:cubicBezTo>
                  <a:pt x="20413" y="11598"/>
                  <a:pt x="20378" y="11541"/>
                  <a:pt x="20344" y="11543"/>
                </a:cubicBezTo>
                <a:close/>
                <a:moveTo>
                  <a:pt x="19459" y="11634"/>
                </a:moveTo>
                <a:cubicBezTo>
                  <a:pt x="19371" y="11702"/>
                  <a:pt x="19282" y="12181"/>
                  <a:pt x="19207" y="13208"/>
                </a:cubicBezTo>
                <a:cubicBezTo>
                  <a:pt x="19142" y="14096"/>
                  <a:pt x="19131" y="14538"/>
                  <a:pt x="19131" y="16271"/>
                </a:cubicBezTo>
                <a:cubicBezTo>
                  <a:pt x="19131" y="18696"/>
                  <a:pt x="19195" y="19929"/>
                  <a:pt x="19360" y="20702"/>
                </a:cubicBezTo>
                <a:cubicBezTo>
                  <a:pt x="19542" y="21554"/>
                  <a:pt x="19708" y="20766"/>
                  <a:pt x="19806" y="18590"/>
                </a:cubicBezTo>
                <a:cubicBezTo>
                  <a:pt x="19969" y="14941"/>
                  <a:pt x="19720" y="11429"/>
                  <a:pt x="19459" y="11634"/>
                </a:cubicBezTo>
                <a:close/>
              </a:path>
            </a:pathLst>
          </a:custGeom>
          <a:ln w="12700">
            <a:miter lim="400000"/>
          </a:ln>
        </p:spPr>
      </p:pic>
      <p:sp>
        <p:nvSpPr>
          <p:cNvPr id="308" name="What’s our behaviour."/>
          <p:cNvSpPr txBox="1"/>
          <p:nvPr/>
        </p:nvSpPr>
        <p:spPr>
          <a:xfrm>
            <a:off x="1794269" y="4883833"/>
            <a:ext cx="20344434" cy="2260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2438400">
              <a:spcBef>
                <a:spcPts val="0"/>
              </a:spcBef>
              <a:defRPr sz="14300">
                <a:solidFill>
                  <a:srgbClr val="FFFFFF"/>
                </a:solidFill>
                <a:latin typeface="SF Compact Bold"/>
                <a:ea typeface="SF Compact Bold"/>
                <a:cs typeface="SF Compact Bold"/>
                <a:sym typeface="SF Compact Bold"/>
              </a:defRPr>
            </a:lvl1pPr>
          </a:lstStyle>
          <a:p>
            <a:r>
              <a:t>What’s our behaviour.</a:t>
            </a:r>
          </a:p>
        </p:txBody>
      </p:sp>
      <p:sp>
        <p:nvSpPr>
          <p:cNvPr id="309" name="Our mobile use effects young people">
            <a:hlinkClick r:id="rId7"/>
          </p:cNvPr>
          <p:cNvSpPr txBox="1"/>
          <p:nvPr/>
        </p:nvSpPr>
        <p:spPr>
          <a:xfrm>
            <a:off x="1794269" y="8330815"/>
            <a:ext cx="20344434" cy="1308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2438400">
              <a:spcBef>
                <a:spcPts val="0"/>
              </a:spcBef>
              <a:defRPr sz="8000">
                <a:solidFill>
                  <a:srgbClr val="FFFFFF"/>
                </a:solidFill>
                <a:latin typeface="SF Compact Bold"/>
                <a:ea typeface="SF Compact Bold"/>
                <a:cs typeface="SF Compact Bold"/>
                <a:sym typeface="SF Compact Bold"/>
              </a:defRPr>
            </a:lvl1pPr>
          </a:lstStyle>
          <a:p>
            <a:r>
              <a:t>Our mobile use effects young people</a:t>
            </a:r>
          </a:p>
        </p:txBody>
      </p:sp>
      <p:sp>
        <p:nvSpPr>
          <p:cNvPr id="310" name="Our mobile use effects young people">
            <a:hlinkClick r:id="rId8"/>
          </p:cNvPr>
          <p:cNvSpPr txBox="1"/>
          <p:nvPr/>
        </p:nvSpPr>
        <p:spPr>
          <a:xfrm>
            <a:off x="1794269" y="9946432"/>
            <a:ext cx="20344434" cy="1308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2438400">
              <a:spcBef>
                <a:spcPts val="0"/>
              </a:spcBef>
              <a:defRPr sz="8000">
                <a:solidFill>
                  <a:srgbClr val="FFFFFF"/>
                </a:solidFill>
                <a:latin typeface="SF Compact Bold"/>
                <a:ea typeface="SF Compact Bold"/>
                <a:cs typeface="SF Compact Bold"/>
                <a:sym typeface="SF Compact Bold"/>
              </a:defRPr>
            </a:lvl1pPr>
          </a:lstStyle>
          <a:p>
            <a:r>
              <a:t>Our mobile use effects young people</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theme/theme1.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701</Words>
  <Application>Microsoft Office PowerPoint</Application>
  <PresentationFormat>Custom</PresentationFormat>
  <Paragraphs>100</Paragraphs>
  <Slides>10</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Helvetica Neue</vt:lpstr>
      <vt:lpstr>Helvetica Neue Medium</vt:lpstr>
      <vt:lpstr>SF Compact Bold</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Cowe, Suzanne</dc:creator>
  <cp:lastModifiedBy>Cowe, Suzanne</cp:lastModifiedBy>
  <cp:revision>1</cp:revision>
  <dcterms:modified xsi:type="dcterms:W3CDTF">2023-11-20T12:04:15Z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fedad31-c0c2-44e8-b26c-75143ee7ed65_Enabled">
    <vt:lpwstr>true</vt:lpwstr>
  </property>
  <property fmtid="{D5CDD505-2E9C-101B-9397-08002B2CF9AE}" pid="3" name="MSIP_Label_9fedad31-c0c2-44e8-b26c-75143ee7ed65_SetDate">
    <vt:lpwstr>2023-11-20T12:03:38Z</vt:lpwstr>
  </property>
  <property fmtid="{D5CDD505-2E9C-101B-9397-08002B2CF9AE}" pid="4" name="MSIP_Label_9fedad31-c0c2-44e8-b26c-75143ee7ed65_Method">
    <vt:lpwstr>Standard</vt:lpwstr>
  </property>
  <property fmtid="{D5CDD505-2E9C-101B-9397-08002B2CF9AE}" pid="5" name="MSIP_Label_9fedad31-c0c2-44e8-b26c-75143ee7ed65_Name">
    <vt:lpwstr>OFFICIAL</vt:lpwstr>
  </property>
  <property fmtid="{D5CDD505-2E9C-101B-9397-08002B2CF9AE}" pid="6" name="MSIP_Label_9fedad31-c0c2-44e8-b26c-75143ee7ed65_SiteId">
    <vt:lpwstr>89ed32a2-9b6b-41db-bb6f-376ec8fcd11d</vt:lpwstr>
  </property>
  <property fmtid="{D5CDD505-2E9C-101B-9397-08002B2CF9AE}" pid="7" name="MSIP_Label_9fedad31-c0c2-44e8-b26c-75143ee7ed65_ActionId">
    <vt:lpwstr>6986e879-3864-4306-a04c-4bced1540c6d</vt:lpwstr>
  </property>
  <property fmtid="{D5CDD505-2E9C-101B-9397-08002B2CF9AE}" pid="8" name="MSIP_Label_9fedad31-c0c2-44e8-b26c-75143ee7ed65_ContentBits">
    <vt:lpwstr>0</vt:lpwstr>
  </property>
</Properties>
</file>